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3" r:id="rId2"/>
    <p:sldId id="326" r:id="rId3"/>
    <p:sldId id="301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11" r:id="rId12"/>
    <p:sldId id="310" r:id="rId13"/>
  </p:sldIdLst>
  <p:sldSz cx="9144000" cy="6858000" type="screen4x3"/>
  <p:notesSz cx="6802438" cy="99345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4861E-920E-4481-8EA6-9AAB3E838983}" v="3" dt="2024-10-17T07:31:53.553"/>
    <p1510:client id="{F880E48B-E235-4667-A1D0-E58CFF6147A6}" v="692" dt="2024-10-17T07:45:02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0"/>
        <p:guide pos="214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Van de Venne" userId="cf58134a229e64d8" providerId="LiveId" clId="{39B4861E-920E-4481-8EA6-9AAB3E838983}"/>
    <pc:docChg chg="modSld modNotesMaster modHandout">
      <pc:chgData name="Peter Van de Venne" userId="cf58134a229e64d8" providerId="LiveId" clId="{39B4861E-920E-4481-8EA6-9AAB3E838983}" dt="2024-10-17T07:31:53.554" v="2" actId="20577"/>
      <pc:docMkLst>
        <pc:docMk/>
      </pc:docMkLst>
      <pc:sldChg chg="modSp mod">
        <pc:chgData name="Peter Van de Venne" userId="cf58134a229e64d8" providerId="LiveId" clId="{39B4861E-920E-4481-8EA6-9AAB3E838983}" dt="2024-10-17T07:31:53.554" v="2" actId="20577"/>
        <pc:sldMkLst>
          <pc:docMk/>
          <pc:sldMk cId="2763683635" sldId="263"/>
        </pc:sldMkLst>
        <pc:spChg chg="mod">
          <ac:chgData name="Peter Van de Venne" userId="cf58134a229e64d8" providerId="LiveId" clId="{39B4861E-920E-4481-8EA6-9AAB3E838983}" dt="2024-10-17T07:31:53.554" v="2" actId="20577"/>
          <ac:spMkLst>
            <pc:docMk/>
            <pc:sldMk cId="2763683635" sldId="263"/>
            <ac:spMk id="3" creationId="{00000000-0000-0000-0000-000000000000}"/>
          </ac:spMkLst>
        </pc:spChg>
      </pc:sldChg>
      <pc:sldChg chg="modNotes">
        <pc:chgData name="Peter Van de Venne" userId="cf58134a229e64d8" providerId="LiveId" clId="{39B4861E-920E-4481-8EA6-9AAB3E838983}" dt="2024-10-17T07:31:32.577" v="0"/>
        <pc:sldMkLst>
          <pc:docMk/>
          <pc:sldMk cId="1046591769" sldId="311"/>
        </pc:sldMkLst>
      </pc:sldChg>
    </pc:docChg>
  </pc:docChgLst>
  <pc:docChgLst>
    <pc:chgData name="Peter Van de Venne" userId="cf58134a229e64d8" providerId="LiveId" clId="{DFED5976-2800-4BAA-8AA7-F5471CD7288C}"/>
    <pc:docChg chg="undo custSel addSld modSld">
      <pc:chgData name="Peter Van de Venne" userId="cf58134a229e64d8" providerId="LiveId" clId="{DFED5976-2800-4BAA-8AA7-F5471CD7288C}" dt="2023-10-31T08:26:37.487" v="600" actId="20577"/>
      <pc:docMkLst>
        <pc:docMk/>
      </pc:docMkLst>
      <pc:sldChg chg="modSp mod">
        <pc:chgData name="Peter Van de Venne" userId="cf58134a229e64d8" providerId="LiveId" clId="{DFED5976-2800-4BAA-8AA7-F5471CD7288C}" dt="2023-10-31T08:12:07.278" v="518" actId="20577"/>
        <pc:sldMkLst>
          <pc:docMk/>
          <pc:sldMk cId="206508272" sldId="316"/>
        </pc:sldMkLst>
        <pc:spChg chg="mod">
          <ac:chgData name="Peter Van de Venne" userId="cf58134a229e64d8" providerId="LiveId" clId="{DFED5976-2800-4BAA-8AA7-F5471CD7288C}" dt="2023-10-31T08:12:07.278" v="518" actId="20577"/>
          <ac:spMkLst>
            <pc:docMk/>
            <pc:sldMk cId="206508272" sldId="316"/>
            <ac:spMk id="11" creationId="{C51963A2-C877-4E3A-9A32-D9068F841C30}"/>
          </ac:spMkLst>
        </pc:spChg>
        <pc:picChg chg="mod">
          <ac:chgData name="Peter Van de Venne" userId="cf58134a229e64d8" providerId="LiveId" clId="{DFED5976-2800-4BAA-8AA7-F5471CD7288C}" dt="2023-10-31T08:10:34.994" v="454" actId="14100"/>
          <ac:picMkLst>
            <pc:docMk/>
            <pc:sldMk cId="206508272" sldId="316"/>
            <ac:picMk id="5" creationId="{85D7B646-F96E-9B0F-25FC-2F3E8621D01C}"/>
          </ac:picMkLst>
        </pc:picChg>
        <pc:picChg chg="mod">
          <ac:chgData name="Peter Van de Venne" userId="cf58134a229e64d8" providerId="LiveId" clId="{DFED5976-2800-4BAA-8AA7-F5471CD7288C}" dt="2023-10-31T08:09:47.402" v="451" actId="1076"/>
          <ac:picMkLst>
            <pc:docMk/>
            <pc:sldMk cId="206508272" sldId="316"/>
            <ac:picMk id="8" creationId="{BDE921A1-8213-BD61-8C42-63E7C49FA4BB}"/>
          </ac:picMkLst>
        </pc:picChg>
      </pc:sldChg>
      <pc:sldChg chg="addSp delSp modSp add mod">
        <pc:chgData name="Peter Van de Venne" userId="cf58134a229e64d8" providerId="LiveId" clId="{DFED5976-2800-4BAA-8AA7-F5471CD7288C}" dt="2023-10-31T08:06:24.615" v="448" actId="113"/>
        <pc:sldMkLst>
          <pc:docMk/>
          <pc:sldMk cId="831257643" sldId="319"/>
        </pc:sldMkLst>
        <pc:spChg chg="mod">
          <ac:chgData name="Peter Van de Venne" userId="cf58134a229e64d8" providerId="LiveId" clId="{DFED5976-2800-4BAA-8AA7-F5471CD7288C}" dt="2023-10-31T07:42:32.829" v="13" actId="20577"/>
          <ac:spMkLst>
            <pc:docMk/>
            <pc:sldMk cId="831257643" sldId="319"/>
            <ac:spMk id="4" creationId="{A06142D1-4312-450A-856F-1C1E095FB37F}"/>
          </ac:spMkLst>
        </pc:spChg>
        <pc:spChg chg="add mod">
          <ac:chgData name="Peter Van de Venne" userId="cf58134a229e64d8" providerId="LiveId" clId="{DFED5976-2800-4BAA-8AA7-F5471CD7288C}" dt="2023-10-31T08:02:25.698" v="430" actId="1076"/>
          <ac:spMkLst>
            <pc:docMk/>
            <pc:sldMk cId="831257643" sldId="319"/>
            <ac:spMk id="10" creationId="{FBBDABA4-F45D-AC66-EF2B-A294133BA6D4}"/>
          </ac:spMkLst>
        </pc:spChg>
        <pc:spChg chg="mod">
          <ac:chgData name="Peter Van de Venne" userId="cf58134a229e64d8" providerId="LiveId" clId="{DFED5976-2800-4BAA-8AA7-F5471CD7288C}" dt="2023-10-31T08:04:06.534" v="443" actId="20577"/>
          <ac:spMkLst>
            <pc:docMk/>
            <pc:sldMk cId="831257643" sldId="319"/>
            <ac:spMk id="11" creationId="{C51963A2-C877-4E3A-9A32-D9068F841C30}"/>
          </ac:spMkLst>
        </pc:spChg>
        <pc:graphicFrameChg chg="add del mod">
          <ac:chgData name="Peter Van de Venne" userId="cf58134a229e64d8" providerId="LiveId" clId="{DFED5976-2800-4BAA-8AA7-F5471CD7288C}" dt="2023-10-31T08:05:06.897" v="444" actId="478"/>
          <ac:graphicFrameMkLst>
            <pc:docMk/>
            <pc:sldMk cId="831257643" sldId="319"/>
            <ac:graphicFrameMk id="8" creationId="{159BDD81-44B9-2B91-E3D4-ED3C84FA20C0}"/>
          </ac:graphicFrameMkLst>
        </pc:graphicFrameChg>
        <pc:graphicFrameChg chg="add mod modGraphic">
          <ac:chgData name="Peter Van de Venne" userId="cf58134a229e64d8" providerId="LiveId" clId="{DFED5976-2800-4BAA-8AA7-F5471CD7288C}" dt="2023-10-31T08:06:24.615" v="448" actId="113"/>
          <ac:graphicFrameMkLst>
            <pc:docMk/>
            <pc:sldMk cId="831257643" sldId="319"/>
            <ac:graphicFrameMk id="14" creationId="{F84CA0D3-AB3A-217A-E57C-F3C32DB71E8F}"/>
          </ac:graphicFrameMkLst>
        </pc:graphicFrameChg>
        <pc:picChg chg="del">
          <ac:chgData name="Peter Van de Venne" userId="cf58134a229e64d8" providerId="LiveId" clId="{DFED5976-2800-4BAA-8AA7-F5471CD7288C}" dt="2023-10-31T07:42:35.881" v="14" actId="478"/>
          <ac:picMkLst>
            <pc:docMk/>
            <pc:sldMk cId="831257643" sldId="319"/>
            <ac:picMk id="3" creationId="{59A52B8E-EA79-E288-97AE-A17AF9E73789}"/>
          </ac:picMkLst>
        </pc:picChg>
        <pc:picChg chg="add mod">
          <ac:chgData name="Peter Van de Venne" userId="cf58134a229e64d8" providerId="LiveId" clId="{DFED5976-2800-4BAA-8AA7-F5471CD7288C}" dt="2023-10-31T07:59:27.139" v="314" actId="1076"/>
          <ac:picMkLst>
            <pc:docMk/>
            <pc:sldMk cId="831257643" sldId="319"/>
            <ac:picMk id="5" creationId="{1D13A33B-D9AA-C670-EA97-3C2A4D86E801}"/>
          </ac:picMkLst>
        </pc:picChg>
        <pc:picChg chg="del">
          <ac:chgData name="Peter Van de Venne" userId="cf58134a229e64d8" providerId="LiveId" clId="{DFED5976-2800-4BAA-8AA7-F5471CD7288C}" dt="2023-10-31T07:42:38.622" v="15" actId="478"/>
          <ac:picMkLst>
            <pc:docMk/>
            <pc:sldMk cId="831257643" sldId="319"/>
            <ac:picMk id="7" creationId="{76B54339-FCB1-21A9-F04B-0F16F7A13503}"/>
          </ac:picMkLst>
        </pc:picChg>
        <pc:cxnChg chg="add mod">
          <ac:chgData name="Peter Van de Venne" userId="cf58134a229e64d8" providerId="LiveId" clId="{DFED5976-2800-4BAA-8AA7-F5471CD7288C}" dt="2023-10-31T08:03:31.559" v="441" actId="692"/>
          <ac:cxnSpMkLst>
            <pc:docMk/>
            <pc:sldMk cId="831257643" sldId="319"/>
            <ac:cxnSpMk id="13" creationId="{CDF47F14-6CC8-84D5-36AF-212976E0EB5E}"/>
          </ac:cxnSpMkLst>
        </pc:cxnChg>
      </pc:sldChg>
      <pc:sldChg chg="delSp modSp add mod">
        <pc:chgData name="Peter Van de Venne" userId="cf58134a229e64d8" providerId="LiveId" clId="{DFED5976-2800-4BAA-8AA7-F5471CD7288C}" dt="2023-10-31T08:26:37.487" v="600" actId="20577"/>
        <pc:sldMkLst>
          <pc:docMk/>
          <pc:sldMk cId="3183581854" sldId="320"/>
        </pc:sldMkLst>
        <pc:spChg chg="mod">
          <ac:chgData name="Peter Van de Venne" userId="cf58134a229e64d8" providerId="LiveId" clId="{DFED5976-2800-4BAA-8AA7-F5471CD7288C}" dt="2023-10-31T08:26:37.487" v="600" actId="20577"/>
          <ac:spMkLst>
            <pc:docMk/>
            <pc:sldMk cId="3183581854" sldId="320"/>
            <ac:spMk id="6" creationId="{D60EB4A2-E865-AC2A-26BE-A70E6B62AE45}"/>
          </ac:spMkLst>
        </pc:spChg>
        <pc:spChg chg="mod">
          <ac:chgData name="Peter Van de Venne" userId="cf58134a229e64d8" providerId="LiveId" clId="{DFED5976-2800-4BAA-8AA7-F5471CD7288C}" dt="2023-10-31T08:23:56.639" v="537" actId="20577"/>
          <ac:spMkLst>
            <pc:docMk/>
            <pc:sldMk cId="3183581854" sldId="320"/>
            <ac:spMk id="7" creationId="{00000000-0000-0000-0000-000000000000}"/>
          </ac:spMkLst>
        </pc:spChg>
        <pc:spChg chg="del">
          <ac:chgData name="Peter Van de Venne" userId="cf58134a229e64d8" providerId="LiveId" clId="{DFED5976-2800-4BAA-8AA7-F5471CD7288C}" dt="2023-10-31T08:24:33.519" v="540" actId="478"/>
          <ac:spMkLst>
            <pc:docMk/>
            <pc:sldMk cId="3183581854" sldId="320"/>
            <ac:spMk id="11" creationId="{00000000-0000-0000-0000-000000000000}"/>
          </ac:spMkLst>
        </pc:spChg>
        <pc:picChg chg="del">
          <ac:chgData name="Peter Van de Venne" userId="cf58134a229e64d8" providerId="LiveId" clId="{DFED5976-2800-4BAA-8AA7-F5471CD7288C}" dt="2023-10-31T08:24:03.650" v="538" actId="478"/>
          <ac:picMkLst>
            <pc:docMk/>
            <pc:sldMk cId="3183581854" sldId="320"/>
            <ac:picMk id="3" creationId="{3F95DD73-83A1-4669-E0F7-F7243769A828}"/>
          </ac:picMkLst>
        </pc:picChg>
      </pc:sldChg>
    </pc:docChg>
  </pc:docChgLst>
  <pc:docChgLst>
    <pc:chgData name="Peter Van de Venne" userId="cf58134a229e64d8" providerId="LiveId" clId="{932ACFBB-ED9F-4C6B-A33E-367878D68535}"/>
    <pc:docChg chg="undo custSel addSld modSld">
      <pc:chgData name="Peter Van de Venne" userId="cf58134a229e64d8" providerId="LiveId" clId="{932ACFBB-ED9F-4C6B-A33E-367878D68535}" dt="2022-07-05T08:13:35.606" v="2085" actId="14100"/>
      <pc:docMkLst>
        <pc:docMk/>
      </pc:docMkLst>
      <pc:sldChg chg="addSp delSp modSp mod">
        <pc:chgData name="Peter Van de Venne" userId="cf58134a229e64d8" providerId="LiveId" clId="{932ACFBB-ED9F-4C6B-A33E-367878D68535}" dt="2022-07-05T08:09:44.896" v="2029" actId="1035"/>
        <pc:sldMkLst>
          <pc:docMk/>
          <pc:sldMk cId="1261163798" sldId="295"/>
        </pc:sldMkLst>
        <pc:spChg chg="mod">
          <ac:chgData name="Peter Van de Venne" userId="cf58134a229e64d8" providerId="LiveId" clId="{932ACFBB-ED9F-4C6B-A33E-367878D68535}" dt="2022-07-05T07:44:51.645" v="1400" actId="20577"/>
          <ac:spMkLst>
            <pc:docMk/>
            <pc:sldMk cId="1261163798" sldId="295"/>
            <ac:spMk id="11" creationId="{C51963A2-C877-4E3A-9A32-D9068F841C30}"/>
          </ac:spMkLst>
        </pc:spChg>
        <pc:graphicFrameChg chg="add mod">
          <ac:chgData name="Peter Van de Venne" userId="cf58134a229e64d8" providerId="LiveId" clId="{932ACFBB-ED9F-4C6B-A33E-367878D68535}" dt="2022-07-05T07:29:28.323" v="1142" actId="1076"/>
          <ac:graphicFrameMkLst>
            <pc:docMk/>
            <pc:sldMk cId="1261163798" sldId="295"/>
            <ac:graphicFrameMk id="2" creationId="{782F0048-E685-44A9-B602-C498C830989F}"/>
          </ac:graphicFrameMkLst>
        </pc:graphicFrameChg>
        <pc:graphicFrameChg chg="del">
          <ac:chgData name="Peter Van de Venne" userId="cf58134a229e64d8" providerId="LiveId" clId="{932ACFBB-ED9F-4C6B-A33E-367878D68535}" dt="2022-07-05T07:29:15.826" v="1140" actId="478"/>
          <ac:graphicFrameMkLst>
            <pc:docMk/>
            <pc:sldMk cId="1261163798" sldId="295"/>
            <ac:graphicFrameMk id="5" creationId="{4A10E44D-1E1D-40F8-95FE-D77D3888DA83}"/>
          </ac:graphicFrameMkLst>
        </pc:graphicFrameChg>
        <pc:graphicFrameChg chg="del">
          <ac:chgData name="Peter Van de Venne" userId="cf58134a229e64d8" providerId="LiveId" clId="{932ACFBB-ED9F-4C6B-A33E-367878D68535}" dt="2022-07-05T07:29:59.566" v="1143" actId="478"/>
          <ac:graphicFrameMkLst>
            <pc:docMk/>
            <pc:sldMk cId="1261163798" sldId="295"/>
            <ac:graphicFrameMk id="10" creationId="{F9971787-0B19-4DA6-B374-EA0241C25EB8}"/>
          </ac:graphicFrameMkLst>
        </pc:graphicFrameChg>
        <pc:graphicFrameChg chg="add mod">
          <ac:chgData name="Peter Van de Venne" userId="cf58134a229e64d8" providerId="LiveId" clId="{932ACFBB-ED9F-4C6B-A33E-367878D68535}" dt="2022-07-05T08:09:27.518" v="2004" actId="1035"/>
          <ac:graphicFrameMkLst>
            <pc:docMk/>
            <pc:sldMk cId="1261163798" sldId="295"/>
            <ac:graphicFrameMk id="12" creationId="{F9971787-0B19-4DA6-B374-EA0241C25EB8}"/>
          </ac:graphicFrameMkLst>
        </pc:graphicFrameChg>
        <pc:picChg chg="mod">
          <ac:chgData name="Peter Van de Venne" userId="cf58134a229e64d8" providerId="LiveId" clId="{932ACFBB-ED9F-4C6B-A33E-367878D68535}" dt="2022-07-05T08:09:44.896" v="2029" actId="1035"/>
          <ac:picMkLst>
            <pc:docMk/>
            <pc:sldMk cId="1261163798" sldId="295"/>
            <ac:picMk id="6" creationId="{DFD00628-47E4-4D76-A116-51F5983B5A66}"/>
          </ac:picMkLst>
        </pc:picChg>
      </pc:sldChg>
      <pc:sldChg chg="modSp mod modNotesTx">
        <pc:chgData name="Peter Van de Venne" userId="cf58134a229e64d8" providerId="LiveId" clId="{932ACFBB-ED9F-4C6B-A33E-367878D68535}" dt="2022-07-05T08:11:06.219" v="2034" actId="14100"/>
        <pc:sldMkLst>
          <pc:docMk/>
          <pc:sldMk cId="3371526869" sldId="303"/>
        </pc:sldMkLst>
        <pc:picChg chg="mod">
          <ac:chgData name="Peter Van de Venne" userId="cf58134a229e64d8" providerId="LiveId" clId="{932ACFBB-ED9F-4C6B-A33E-367878D68535}" dt="2022-07-05T08:11:06.219" v="2034" actId="14100"/>
          <ac:picMkLst>
            <pc:docMk/>
            <pc:sldMk cId="3371526869" sldId="303"/>
            <ac:picMk id="11" creationId="{FFE94ADD-BA11-4146-8BD7-E55E2AB4771E}"/>
          </ac:picMkLst>
        </pc:picChg>
      </pc:sldChg>
      <pc:sldChg chg="addSp delSp modSp mod">
        <pc:chgData name="Peter Van de Venne" userId="cf58134a229e64d8" providerId="LiveId" clId="{932ACFBB-ED9F-4C6B-A33E-367878D68535}" dt="2022-07-05T08:10:34.983" v="2033" actId="1076"/>
        <pc:sldMkLst>
          <pc:docMk/>
          <pc:sldMk cId="663578457" sldId="314"/>
        </pc:sldMkLst>
        <pc:spChg chg="mod">
          <ac:chgData name="Peter Van de Venne" userId="cf58134a229e64d8" providerId="LiveId" clId="{932ACFBB-ED9F-4C6B-A33E-367878D68535}" dt="2022-07-05T07:11:57.838" v="955" actId="20577"/>
          <ac:spMkLst>
            <pc:docMk/>
            <pc:sldMk cId="663578457" sldId="314"/>
            <ac:spMk id="4" creationId="{A06142D1-4312-450A-856F-1C1E095FB37F}"/>
          </ac:spMkLst>
        </pc:spChg>
        <pc:spChg chg="add mod">
          <ac:chgData name="Peter Van de Venne" userId="cf58134a229e64d8" providerId="LiveId" clId="{932ACFBB-ED9F-4C6B-A33E-367878D68535}" dt="2022-07-05T08:02:53.555" v="1872" actId="14100"/>
          <ac:spMkLst>
            <pc:docMk/>
            <pc:sldMk cId="663578457" sldId="314"/>
            <ac:spMk id="7" creationId="{0947DBE8-464F-4A04-8A7B-E5FC9F6E305C}"/>
          </ac:spMkLst>
        </pc:spChg>
        <pc:spChg chg="add mod">
          <ac:chgData name="Peter Van de Venne" userId="cf58134a229e64d8" providerId="LiveId" clId="{932ACFBB-ED9F-4C6B-A33E-367878D68535}" dt="2022-07-05T08:00:08.052" v="1845" actId="20577"/>
          <ac:spMkLst>
            <pc:docMk/>
            <pc:sldMk cId="663578457" sldId="314"/>
            <ac:spMk id="8" creationId="{0C271D74-F211-4EFE-B6CE-4C5957DE7081}"/>
          </ac:spMkLst>
        </pc:spChg>
        <pc:spChg chg="add del mod">
          <ac:chgData name="Peter Van de Venne" userId="cf58134a229e64d8" providerId="LiveId" clId="{932ACFBB-ED9F-4C6B-A33E-367878D68535}" dt="2022-07-05T07:58:46.103" v="1785" actId="478"/>
          <ac:spMkLst>
            <pc:docMk/>
            <pc:sldMk cId="663578457" sldId="314"/>
            <ac:spMk id="10" creationId="{D5602100-2ADC-46A9-9F81-7388F21A7D8F}"/>
          </ac:spMkLst>
        </pc:spChg>
        <pc:spChg chg="del mod">
          <ac:chgData name="Peter Van de Venne" userId="cf58134a229e64d8" providerId="LiveId" clId="{932ACFBB-ED9F-4C6B-A33E-367878D68535}" dt="2022-07-05T07:00:27.048" v="493" actId="478"/>
          <ac:spMkLst>
            <pc:docMk/>
            <pc:sldMk cId="663578457" sldId="314"/>
            <ac:spMk id="11" creationId="{C51963A2-C877-4E3A-9A32-D9068F841C30}"/>
          </ac:spMkLst>
        </pc:spChg>
        <pc:spChg chg="add del mod">
          <ac:chgData name="Peter Van de Venne" userId="cf58134a229e64d8" providerId="LiveId" clId="{932ACFBB-ED9F-4C6B-A33E-367878D68535}" dt="2022-07-05T07:58:49.589" v="1786" actId="478"/>
          <ac:spMkLst>
            <pc:docMk/>
            <pc:sldMk cId="663578457" sldId="314"/>
            <ac:spMk id="12" creationId="{1EA4286E-A94E-422C-B524-230362DAE241}"/>
          </ac:spMkLst>
        </pc:spChg>
        <pc:picChg chg="del">
          <ac:chgData name="Peter Van de Venne" userId="cf58134a229e64d8" providerId="LiveId" clId="{932ACFBB-ED9F-4C6B-A33E-367878D68535}" dt="2022-07-05T07:00:30.150" v="494" actId="478"/>
          <ac:picMkLst>
            <pc:docMk/>
            <pc:sldMk cId="663578457" sldId="314"/>
            <ac:picMk id="3" creationId="{092ACF2F-6D40-4270-B1FA-C4FC261B995F}"/>
          </ac:picMkLst>
        </pc:picChg>
        <pc:picChg chg="add del">
          <ac:chgData name="Peter Van de Venne" userId="cf58134a229e64d8" providerId="LiveId" clId="{932ACFBB-ED9F-4C6B-A33E-367878D68535}" dt="2022-07-05T07:58:35.598" v="1782" actId="22"/>
          <ac:picMkLst>
            <pc:docMk/>
            <pc:sldMk cId="663578457" sldId="314"/>
            <ac:picMk id="5" creationId="{FB666803-05FA-483A-9E9C-2CE0B2FA3DAB}"/>
          </ac:picMkLst>
        </pc:picChg>
        <pc:picChg chg="mod">
          <ac:chgData name="Peter Van de Venne" userId="cf58134a229e64d8" providerId="LiveId" clId="{932ACFBB-ED9F-4C6B-A33E-367878D68535}" dt="2022-07-05T08:10:34.983" v="2033" actId="1076"/>
          <ac:picMkLst>
            <pc:docMk/>
            <pc:sldMk cId="663578457" sldId="314"/>
            <ac:picMk id="6" creationId="{DFD00628-47E4-4D76-A116-51F5983B5A66}"/>
          </ac:picMkLst>
        </pc:picChg>
      </pc:sldChg>
      <pc:sldChg chg="delSp modSp add mod modNotesTx">
        <pc:chgData name="Peter Van de Venne" userId="cf58134a229e64d8" providerId="LiveId" clId="{932ACFBB-ED9F-4C6B-A33E-367878D68535}" dt="2022-07-05T07:43:59.141" v="1370" actId="6549"/>
        <pc:sldMkLst>
          <pc:docMk/>
          <pc:sldMk cId="3578812494" sldId="315"/>
        </pc:sldMkLst>
        <pc:spChg chg="mod">
          <ac:chgData name="Peter Van de Venne" userId="cf58134a229e64d8" providerId="LiveId" clId="{932ACFBB-ED9F-4C6B-A33E-367878D68535}" dt="2022-07-05T06:52:22.688" v="30" actId="20577"/>
          <ac:spMkLst>
            <pc:docMk/>
            <pc:sldMk cId="3578812494" sldId="315"/>
            <ac:spMk id="7" creationId="{00000000-0000-0000-0000-000000000000}"/>
          </ac:spMkLst>
        </pc:spChg>
        <pc:spChg chg="mod">
          <ac:chgData name="Peter Van de Venne" userId="cf58134a229e64d8" providerId="LiveId" clId="{932ACFBB-ED9F-4C6B-A33E-367878D68535}" dt="2022-07-05T07:43:59.141" v="1370" actId="6549"/>
          <ac:spMkLst>
            <pc:docMk/>
            <pc:sldMk cId="3578812494" sldId="315"/>
            <ac:spMk id="16" creationId="{2ADBCBCD-0A4D-497D-9CCC-55387B05C97B}"/>
          </ac:spMkLst>
        </pc:spChg>
        <pc:picChg chg="del">
          <ac:chgData name="Peter Van de Venne" userId="cf58134a229e64d8" providerId="LiveId" clId="{932ACFBB-ED9F-4C6B-A33E-367878D68535}" dt="2022-07-05T06:52:26.663" v="31" actId="478"/>
          <ac:picMkLst>
            <pc:docMk/>
            <pc:sldMk cId="3578812494" sldId="315"/>
            <ac:picMk id="3" creationId="{00000000-0000-0000-0000-000000000000}"/>
          </ac:picMkLst>
        </pc:picChg>
        <pc:picChg chg="del">
          <ac:chgData name="Peter Van de Venne" userId="cf58134a229e64d8" providerId="LiveId" clId="{932ACFBB-ED9F-4C6B-A33E-367878D68535}" dt="2022-07-05T06:52:30.865" v="32" actId="478"/>
          <ac:picMkLst>
            <pc:docMk/>
            <pc:sldMk cId="3578812494" sldId="315"/>
            <ac:picMk id="8" creationId="{E3B26F79-3811-4404-8831-227F41D81DD0}"/>
          </ac:picMkLst>
        </pc:picChg>
        <pc:picChg chg="del">
          <ac:chgData name="Peter Van de Venne" userId="cf58134a229e64d8" providerId="LiveId" clId="{932ACFBB-ED9F-4C6B-A33E-367878D68535}" dt="2022-07-05T06:52:34.716" v="33" actId="478"/>
          <ac:picMkLst>
            <pc:docMk/>
            <pc:sldMk cId="3578812494" sldId="315"/>
            <ac:picMk id="11" creationId="{FFE94ADD-BA11-4146-8BD7-E55E2AB4771E}"/>
          </ac:picMkLst>
        </pc:picChg>
      </pc:sldChg>
      <pc:sldChg chg="addSp delSp modSp add mod">
        <pc:chgData name="Peter Van de Venne" userId="cf58134a229e64d8" providerId="LiveId" clId="{932ACFBB-ED9F-4C6B-A33E-367878D68535}" dt="2022-07-05T08:10:02.855" v="2030" actId="1076"/>
        <pc:sldMkLst>
          <pc:docMk/>
          <pc:sldMk cId="206508272" sldId="316"/>
        </pc:sldMkLst>
        <pc:spChg chg="mod">
          <ac:chgData name="Peter Van de Venne" userId="cf58134a229e64d8" providerId="LiveId" clId="{932ACFBB-ED9F-4C6B-A33E-367878D68535}" dt="2022-07-05T07:32:00.221" v="1256" actId="20577"/>
          <ac:spMkLst>
            <pc:docMk/>
            <pc:sldMk cId="206508272" sldId="316"/>
            <ac:spMk id="4" creationId="{A06142D1-4312-450A-856F-1C1E095FB37F}"/>
          </ac:spMkLst>
        </pc:spChg>
        <pc:spChg chg="add del mod">
          <ac:chgData name="Peter Van de Venne" userId="cf58134a229e64d8" providerId="LiveId" clId="{932ACFBB-ED9F-4C6B-A33E-367878D68535}" dt="2022-07-05T07:43:26.624" v="1355" actId="478"/>
          <ac:spMkLst>
            <pc:docMk/>
            <pc:sldMk cId="206508272" sldId="316"/>
            <ac:spMk id="8" creationId="{5D9EEB57-009A-4130-95D8-9E445E68746E}"/>
          </ac:spMkLst>
        </pc:spChg>
        <pc:spChg chg="mod">
          <ac:chgData name="Peter Van de Venne" userId="cf58134a229e64d8" providerId="LiveId" clId="{932ACFBB-ED9F-4C6B-A33E-367878D68535}" dt="2022-07-05T08:04:27.586" v="1902" actId="20577"/>
          <ac:spMkLst>
            <pc:docMk/>
            <pc:sldMk cId="206508272" sldId="316"/>
            <ac:spMk id="11" creationId="{C51963A2-C877-4E3A-9A32-D9068F841C30}"/>
          </ac:spMkLst>
        </pc:spChg>
        <pc:graphicFrameChg chg="del">
          <ac:chgData name="Peter Van de Venne" userId="cf58134a229e64d8" providerId="LiveId" clId="{932ACFBB-ED9F-4C6B-A33E-367878D68535}" dt="2022-07-05T07:32:04.219" v="1257" actId="478"/>
          <ac:graphicFrameMkLst>
            <pc:docMk/>
            <pc:sldMk cId="206508272" sldId="316"/>
            <ac:graphicFrameMk id="2" creationId="{782F0048-E685-44A9-B602-C498C830989F}"/>
          </ac:graphicFrameMkLst>
        </pc:graphicFrameChg>
        <pc:graphicFrameChg chg="del">
          <ac:chgData name="Peter Van de Venne" userId="cf58134a229e64d8" providerId="LiveId" clId="{932ACFBB-ED9F-4C6B-A33E-367878D68535}" dt="2022-07-05T07:32:09.185" v="1258" actId="478"/>
          <ac:graphicFrameMkLst>
            <pc:docMk/>
            <pc:sldMk cId="206508272" sldId="316"/>
            <ac:graphicFrameMk id="12" creationId="{F9971787-0B19-4DA6-B374-EA0241C25EB8}"/>
          </ac:graphicFrameMkLst>
        </pc:graphicFrameChg>
        <pc:picChg chg="add mod">
          <ac:chgData name="Peter Van de Venne" userId="cf58134a229e64d8" providerId="LiveId" clId="{932ACFBB-ED9F-4C6B-A33E-367878D68535}" dt="2022-07-05T07:43:30.834" v="1356" actId="1076"/>
          <ac:picMkLst>
            <pc:docMk/>
            <pc:sldMk cId="206508272" sldId="316"/>
            <ac:picMk id="5" creationId="{10AF6DDB-F6A2-48A2-93A7-471B5D694D4E}"/>
          </ac:picMkLst>
        </pc:picChg>
        <pc:picChg chg="mod">
          <ac:chgData name="Peter Van de Venne" userId="cf58134a229e64d8" providerId="LiveId" clId="{932ACFBB-ED9F-4C6B-A33E-367878D68535}" dt="2022-07-05T08:10:02.855" v="2030" actId="1076"/>
          <ac:picMkLst>
            <pc:docMk/>
            <pc:sldMk cId="206508272" sldId="316"/>
            <ac:picMk id="6" creationId="{DFD00628-47E4-4D76-A116-51F5983B5A66}"/>
          </ac:picMkLst>
        </pc:picChg>
      </pc:sldChg>
      <pc:sldChg chg="modSp add mod">
        <pc:chgData name="Peter Van de Venne" userId="cf58134a229e64d8" providerId="LiveId" clId="{932ACFBB-ED9F-4C6B-A33E-367878D68535}" dt="2022-07-05T08:13:35.606" v="2085" actId="14100"/>
        <pc:sldMkLst>
          <pc:docMk/>
          <pc:sldMk cId="1426879045" sldId="317"/>
        </pc:sldMkLst>
        <pc:spChg chg="mod">
          <ac:chgData name="Peter Van de Venne" userId="cf58134a229e64d8" providerId="LiveId" clId="{932ACFBB-ED9F-4C6B-A33E-367878D68535}" dt="2022-07-05T07:59:29.443" v="1841" actId="20577"/>
          <ac:spMkLst>
            <pc:docMk/>
            <pc:sldMk cId="1426879045" sldId="317"/>
            <ac:spMk id="4" creationId="{A06142D1-4312-450A-856F-1C1E095FB37F}"/>
          </ac:spMkLst>
        </pc:spChg>
        <pc:spChg chg="mod">
          <ac:chgData name="Peter Van de Venne" userId="cf58134a229e64d8" providerId="LiveId" clId="{932ACFBB-ED9F-4C6B-A33E-367878D68535}" dt="2022-07-05T08:03:25.997" v="1880" actId="14100"/>
          <ac:spMkLst>
            <pc:docMk/>
            <pc:sldMk cId="1426879045" sldId="317"/>
            <ac:spMk id="7" creationId="{0947DBE8-464F-4A04-8A7B-E5FC9F6E305C}"/>
          </ac:spMkLst>
        </pc:spChg>
        <pc:spChg chg="mod">
          <ac:chgData name="Peter Van de Venne" userId="cf58134a229e64d8" providerId="LiveId" clId="{932ACFBB-ED9F-4C6B-A33E-367878D68535}" dt="2022-07-05T07:59:55.532" v="1843" actId="20577"/>
          <ac:spMkLst>
            <pc:docMk/>
            <pc:sldMk cId="1426879045" sldId="317"/>
            <ac:spMk id="8" creationId="{0C271D74-F211-4EFE-B6CE-4C5957DE7081}"/>
          </ac:spMkLst>
        </pc:spChg>
        <pc:spChg chg="mod">
          <ac:chgData name="Peter Van de Venne" userId="cf58134a229e64d8" providerId="LiveId" clId="{932ACFBB-ED9F-4C6B-A33E-367878D68535}" dt="2022-07-05T08:13:35.606" v="2085" actId="14100"/>
          <ac:spMkLst>
            <pc:docMk/>
            <pc:sldMk cId="1426879045" sldId="317"/>
            <ac:spMk id="12" creationId="{1EA4286E-A94E-422C-B524-230362DAE241}"/>
          </ac:spMkLst>
        </pc:spChg>
        <pc:picChg chg="mod">
          <ac:chgData name="Peter Van de Venne" userId="cf58134a229e64d8" providerId="LiveId" clId="{932ACFBB-ED9F-4C6B-A33E-367878D68535}" dt="2022-07-05T08:10:20.270" v="2032" actId="1076"/>
          <ac:picMkLst>
            <pc:docMk/>
            <pc:sldMk cId="1426879045" sldId="317"/>
            <ac:picMk id="6" creationId="{DFD00628-47E4-4D76-A116-51F5983B5A66}"/>
          </ac:picMkLst>
        </pc:picChg>
      </pc:sldChg>
      <pc:sldChg chg="addSp delSp modSp add mod">
        <pc:chgData name="Peter Van de Venne" userId="cf58134a229e64d8" providerId="LiveId" clId="{932ACFBB-ED9F-4C6B-A33E-367878D68535}" dt="2022-07-05T08:09:21.392" v="2002" actId="1076"/>
        <pc:sldMkLst>
          <pc:docMk/>
          <pc:sldMk cId="2150295219" sldId="318"/>
        </pc:sldMkLst>
        <pc:spChg chg="mod">
          <ac:chgData name="Peter Van de Venne" userId="cf58134a229e64d8" providerId="LiveId" clId="{932ACFBB-ED9F-4C6B-A33E-367878D68535}" dt="2022-07-05T08:04:49.708" v="1917" actId="20577"/>
          <ac:spMkLst>
            <pc:docMk/>
            <pc:sldMk cId="2150295219" sldId="318"/>
            <ac:spMk id="4" creationId="{A06142D1-4312-450A-856F-1C1E095FB37F}"/>
          </ac:spMkLst>
        </pc:spChg>
        <pc:spChg chg="mod">
          <ac:chgData name="Peter Van de Venne" userId="cf58134a229e64d8" providerId="LiveId" clId="{932ACFBB-ED9F-4C6B-A33E-367878D68535}" dt="2022-07-05T08:08:33.702" v="1999" actId="1076"/>
          <ac:spMkLst>
            <pc:docMk/>
            <pc:sldMk cId="2150295219" sldId="318"/>
            <ac:spMk id="11" creationId="{C51963A2-C877-4E3A-9A32-D9068F841C30}"/>
          </ac:spMkLst>
        </pc:spChg>
        <pc:picChg chg="add mod">
          <ac:chgData name="Peter Van de Venne" userId="cf58134a229e64d8" providerId="LiveId" clId="{932ACFBB-ED9F-4C6B-A33E-367878D68535}" dt="2022-07-05T08:08:29.276" v="1998" actId="1076"/>
          <ac:picMkLst>
            <pc:docMk/>
            <pc:sldMk cId="2150295219" sldId="318"/>
            <ac:picMk id="3" creationId="{F27B9903-A2D7-4C04-A153-A3689D30CE31}"/>
          </ac:picMkLst>
        </pc:picChg>
        <pc:picChg chg="del">
          <ac:chgData name="Peter Van de Venne" userId="cf58134a229e64d8" providerId="LiveId" clId="{932ACFBB-ED9F-4C6B-A33E-367878D68535}" dt="2022-07-05T08:05:34.884" v="1990" actId="478"/>
          <ac:picMkLst>
            <pc:docMk/>
            <pc:sldMk cId="2150295219" sldId="318"/>
            <ac:picMk id="5" creationId="{10AF6DDB-F6A2-48A2-93A7-471B5D694D4E}"/>
          </ac:picMkLst>
        </pc:picChg>
        <pc:picChg chg="mod">
          <ac:chgData name="Peter Van de Venne" userId="cf58134a229e64d8" providerId="LiveId" clId="{932ACFBB-ED9F-4C6B-A33E-367878D68535}" dt="2022-07-05T08:09:21.392" v="2002" actId="1076"/>
          <ac:picMkLst>
            <pc:docMk/>
            <pc:sldMk cId="2150295219" sldId="318"/>
            <ac:picMk id="6" creationId="{DFD00628-47E4-4D76-A116-51F5983B5A66}"/>
          </ac:picMkLst>
        </pc:picChg>
        <pc:picChg chg="add mod">
          <ac:chgData name="Peter Van de Venne" userId="cf58134a229e64d8" providerId="LiveId" clId="{932ACFBB-ED9F-4C6B-A33E-367878D68535}" dt="2022-07-05T08:08:45.311" v="2001" actId="166"/>
          <ac:picMkLst>
            <pc:docMk/>
            <pc:sldMk cId="2150295219" sldId="318"/>
            <ac:picMk id="2050" creationId="{0DCEA156-D51B-4A17-93BF-9DF086CD3EB7}"/>
          </ac:picMkLst>
        </pc:picChg>
      </pc:sldChg>
    </pc:docChg>
  </pc:docChgLst>
  <pc:docChgLst>
    <pc:chgData name="Peter Van de Venne" userId="cf58134a229e64d8" providerId="LiveId" clId="{CE588751-03E3-495B-BDE5-4C66E3C047F1}"/>
    <pc:docChg chg="undo custSel delSld modSld sldOrd">
      <pc:chgData name="Peter Van de Venne" userId="cf58134a229e64d8" providerId="LiveId" clId="{CE588751-03E3-495B-BDE5-4C66E3C047F1}" dt="2023-10-30T14:54:18.301" v="1031"/>
      <pc:docMkLst>
        <pc:docMk/>
      </pc:docMkLst>
      <pc:sldChg chg="addSp delSp modSp mod">
        <pc:chgData name="Peter Van de Venne" userId="cf58134a229e64d8" providerId="LiveId" clId="{CE588751-03E3-495B-BDE5-4C66E3C047F1}" dt="2023-10-30T13:54:40.816" v="520" actId="1076"/>
        <pc:sldMkLst>
          <pc:docMk/>
          <pc:sldMk cId="2763683635" sldId="263"/>
        </pc:sldMkLst>
        <pc:spChg chg="mod">
          <ac:chgData name="Peter Van de Venne" userId="cf58134a229e64d8" providerId="LiveId" clId="{CE588751-03E3-495B-BDE5-4C66E3C047F1}" dt="2023-10-30T13:54:40.816" v="520" actId="1076"/>
          <ac:spMkLst>
            <pc:docMk/>
            <pc:sldMk cId="2763683635" sldId="263"/>
            <ac:spMk id="3" creationId="{00000000-0000-0000-0000-000000000000}"/>
          </ac:spMkLst>
        </pc:spChg>
        <pc:picChg chg="add mod">
          <ac:chgData name="Peter Van de Venne" userId="cf58134a229e64d8" providerId="LiveId" clId="{CE588751-03E3-495B-BDE5-4C66E3C047F1}" dt="2023-10-30T13:54:28.531" v="519" actId="1076"/>
          <ac:picMkLst>
            <pc:docMk/>
            <pc:sldMk cId="2763683635" sldId="263"/>
            <ac:picMk id="4" creationId="{EE03BC20-003B-21DC-7BEA-A1F7D66FF157}"/>
          </ac:picMkLst>
        </pc:picChg>
        <pc:picChg chg="del">
          <ac:chgData name="Peter Van de Venne" userId="cf58134a229e64d8" providerId="LiveId" clId="{CE588751-03E3-495B-BDE5-4C66E3C047F1}" dt="2023-10-30T13:43:02.755" v="0" actId="478"/>
          <ac:picMkLst>
            <pc:docMk/>
            <pc:sldMk cId="2763683635" sldId="263"/>
            <ac:picMk id="6" creationId="{7F9B19E7-6AE6-7C45-4EF2-FBCDB2003A4C}"/>
          </ac:picMkLst>
        </pc:picChg>
      </pc:sldChg>
      <pc:sldChg chg="addSp delSp modSp mod">
        <pc:chgData name="Peter Van de Venne" userId="cf58134a229e64d8" providerId="LiveId" clId="{CE588751-03E3-495B-BDE5-4C66E3C047F1}" dt="2023-10-30T14:30:48.423" v="720" actId="1076"/>
        <pc:sldMkLst>
          <pc:docMk/>
          <pc:sldMk cId="1261163798" sldId="295"/>
        </pc:sldMkLst>
        <pc:picChg chg="add mod">
          <ac:chgData name="Peter Van de Venne" userId="cf58134a229e64d8" providerId="LiveId" clId="{CE588751-03E3-495B-BDE5-4C66E3C047F1}" dt="2023-10-30T14:30:18.054" v="718" actId="14100"/>
          <ac:picMkLst>
            <pc:docMk/>
            <pc:sldMk cId="1261163798" sldId="295"/>
            <ac:picMk id="3" creationId="{D49ED63C-081F-08C7-42D7-23726C482E46}"/>
          </ac:picMkLst>
        </pc:picChg>
        <pc:picChg chg="add mod">
          <ac:chgData name="Peter Van de Venne" userId="cf58134a229e64d8" providerId="LiveId" clId="{CE588751-03E3-495B-BDE5-4C66E3C047F1}" dt="2023-10-30T14:30:48.423" v="720" actId="1076"/>
          <ac:picMkLst>
            <pc:docMk/>
            <pc:sldMk cId="1261163798" sldId="295"/>
            <ac:picMk id="7" creationId="{81395E5A-ABEB-08A9-46E5-5CCD1B7ABAFC}"/>
          </ac:picMkLst>
        </pc:picChg>
        <pc:picChg chg="del">
          <ac:chgData name="Peter Van de Venne" userId="cf58134a229e64d8" providerId="LiveId" clId="{CE588751-03E3-495B-BDE5-4C66E3C047F1}" dt="2023-10-30T14:29:24.780" v="715" actId="478"/>
          <ac:picMkLst>
            <pc:docMk/>
            <pc:sldMk cId="1261163798" sldId="295"/>
            <ac:picMk id="13" creationId="{7B02BE68-5489-9603-A8BA-1C5E75EA8CA4}"/>
          </ac:picMkLst>
        </pc:picChg>
      </pc:sldChg>
      <pc:sldChg chg="delSp modSp mod">
        <pc:chgData name="Peter Van de Venne" userId="cf58134a229e64d8" providerId="LiveId" clId="{CE588751-03E3-495B-BDE5-4C66E3C047F1}" dt="2023-10-30T13:52:26.406" v="502" actId="1076"/>
        <pc:sldMkLst>
          <pc:docMk/>
          <pc:sldMk cId="2363519996" sldId="301"/>
        </pc:sldMkLst>
        <pc:spChg chg="mod">
          <ac:chgData name="Peter Van de Venne" userId="cf58134a229e64d8" providerId="LiveId" clId="{CE588751-03E3-495B-BDE5-4C66E3C047F1}" dt="2023-10-30T13:52:20.701" v="501" actId="20577"/>
          <ac:spMkLst>
            <pc:docMk/>
            <pc:sldMk cId="2363519996" sldId="301"/>
            <ac:spMk id="11" creationId="{00000000-0000-0000-0000-000000000000}"/>
          </ac:spMkLst>
        </pc:spChg>
        <pc:spChg chg="mod">
          <ac:chgData name="Peter Van de Venne" userId="cf58134a229e64d8" providerId="LiveId" clId="{CE588751-03E3-495B-BDE5-4C66E3C047F1}" dt="2023-10-30T13:51:16.446" v="399" actId="20577"/>
          <ac:spMkLst>
            <pc:docMk/>
            <pc:sldMk cId="2363519996" sldId="301"/>
            <ac:spMk id="12" creationId="{00000000-0000-0000-0000-000000000000}"/>
          </ac:spMkLst>
        </pc:spChg>
        <pc:picChg chg="mod">
          <ac:chgData name="Peter Van de Venne" userId="cf58134a229e64d8" providerId="LiveId" clId="{CE588751-03E3-495B-BDE5-4C66E3C047F1}" dt="2023-10-30T13:52:26.406" v="502" actId="1076"/>
          <ac:picMkLst>
            <pc:docMk/>
            <pc:sldMk cId="2363519996" sldId="301"/>
            <ac:picMk id="6" creationId="{CA199802-C7E1-84E8-6F05-9D4D55162FF8}"/>
          </ac:picMkLst>
        </pc:picChg>
        <pc:picChg chg="mod">
          <ac:chgData name="Peter Van de Venne" userId="cf58134a229e64d8" providerId="LiveId" clId="{CE588751-03E3-495B-BDE5-4C66E3C047F1}" dt="2023-10-30T13:51:36.696" v="410" actId="1076"/>
          <ac:picMkLst>
            <pc:docMk/>
            <pc:sldMk cId="2363519996" sldId="301"/>
            <ac:picMk id="8" creationId="{B2D06E3A-E606-4C58-A9FA-37A9853D4349}"/>
          </ac:picMkLst>
        </pc:picChg>
        <pc:picChg chg="del">
          <ac:chgData name="Peter Van de Venne" userId="cf58134a229e64d8" providerId="LiveId" clId="{CE588751-03E3-495B-BDE5-4C66E3C047F1}" dt="2023-10-30T13:47:30.502" v="102" actId="478"/>
          <ac:picMkLst>
            <pc:docMk/>
            <pc:sldMk cId="2363519996" sldId="301"/>
            <ac:picMk id="10" creationId="{C0DE94A8-DB4E-439F-5E79-EC39D2650C3C}"/>
          </ac:picMkLst>
        </pc:picChg>
      </pc:sldChg>
      <pc:sldChg chg="addSp delSp modSp mod">
        <pc:chgData name="Peter Van de Venne" userId="cf58134a229e64d8" providerId="LiveId" clId="{CE588751-03E3-495B-BDE5-4C66E3C047F1}" dt="2023-10-30T14:53:41.687" v="1029" actId="20577"/>
        <pc:sldMkLst>
          <pc:docMk/>
          <pc:sldMk cId="206508272" sldId="316"/>
        </pc:sldMkLst>
        <pc:spChg chg="mod">
          <ac:chgData name="Peter Van de Venne" userId="cf58134a229e64d8" providerId="LiveId" clId="{CE588751-03E3-495B-BDE5-4C66E3C047F1}" dt="2023-10-30T14:34:04.839" v="766" actId="20577"/>
          <ac:spMkLst>
            <pc:docMk/>
            <pc:sldMk cId="206508272" sldId="316"/>
            <ac:spMk id="4" creationId="{A06142D1-4312-450A-856F-1C1E095FB37F}"/>
          </ac:spMkLst>
        </pc:spChg>
        <pc:spChg chg="mod">
          <ac:chgData name="Peter Van de Venne" userId="cf58134a229e64d8" providerId="LiveId" clId="{CE588751-03E3-495B-BDE5-4C66E3C047F1}" dt="2023-10-30T14:53:41.687" v="1029" actId="20577"/>
          <ac:spMkLst>
            <pc:docMk/>
            <pc:sldMk cId="206508272" sldId="316"/>
            <ac:spMk id="11" creationId="{C51963A2-C877-4E3A-9A32-D9068F841C30}"/>
          </ac:spMkLst>
        </pc:spChg>
        <pc:picChg chg="del">
          <ac:chgData name="Peter Van de Venne" userId="cf58134a229e64d8" providerId="LiveId" clId="{CE588751-03E3-495B-BDE5-4C66E3C047F1}" dt="2023-10-30T14:34:15.441" v="767" actId="478"/>
          <ac:picMkLst>
            <pc:docMk/>
            <pc:sldMk cId="206508272" sldId="316"/>
            <ac:picMk id="3" creationId="{4D716E9E-9BE9-23AB-13FD-9F60A5BB9D00}"/>
          </ac:picMkLst>
        </pc:picChg>
        <pc:picChg chg="add mod">
          <ac:chgData name="Peter Van de Venne" userId="cf58134a229e64d8" providerId="LiveId" clId="{CE588751-03E3-495B-BDE5-4C66E3C047F1}" dt="2023-10-30T14:47:37.622" v="770" actId="14100"/>
          <ac:picMkLst>
            <pc:docMk/>
            <pc:sldMk cId="206508272" sldId="316"/>
            <ac:picMk id="5" creationId="{85D7B646-F96E-9B0F-25FC-2F3E8621D01C}"/>
          </ac:picMkLst>
        </pc:picChg>
        <pc:picChg chg="add mod">
          <ac:chgData name="Peter Van de Venne" userId="cf58134a229e64d8" providerId="LiveId" clId="{CE588751-03E3-495B-BDE5-4C66E3C047F1}" dt="2023-10-30T14:48:33.207" v="775" actId="14100"/>
          <ac:picMkLst>
            <pc:docMk/>
            <pc:sldMk cId="206508272" sldId="316"/>
            <ac:picMk id="8" creationId="{BDE921A1-8213-BD61-8C42-63E7C49FA4BB}"/>
          </ac:picMkLst>
        </pc:picChg>
      </pc:sldChg>
      <pc:sldChg chg="addSp delSp modSp mod ord">
        <pc:chgData name="Peter Van de Venne" userId="cf58134a229e64d8" providerId="LiveId" clId="{CE588751-03E3-495B-BDE5-4C66E3C047F1}" dt="2023-10-30T14:54:18.301" v="1031"/>
        <pc:sldMkLst>
          <pc:docMk/>
          <pc:sldMk cId="2150295219" sldId="318"/>
        </pc:sldMkLst>
        <pc:spChg chg="mod">
          <ac:chgData name="Peter Van de Venne" userId="cf58134a229e64d8" providerId="LiveId" clId="{CE588751-03E3-495B-BDE5-4C66E3C047F1}" dt="2023-10-30T14:19:30.005" v="593" actId="20577"/>
          <ac:spMkLst>
            <pc:docMk/>
            <pc:sldMk cId="2150295219" sldId="318"/>
            <ac:spMk id="4" creationId="{A06142D1-4312-450A-856F-1C1E095FB37F}"/>
          </ac:spMkLst>
        </pc:spChg>
        <pc:spChg chg="mod">
          <ac:chgData name="Peter Van de Venne" userId="cf58134a229e64d8" providerId="LiveId" clId="{CE588751-03E3-495B-BDE5-4C66E3C047F1}" dt="2023-10-30T14:32:12.123" v="750" actId="1035"/>
          <ac:spMkLst>
            <pc:docMk/>
            <pc:sldMk cId="2150295219" sldId="318"/>
            <ac:spMk id="11" creationId="{C51963A2-C877-4E3A-9A32-D9068F841C30}"/>
          </ac:spMkLst>
        </pc:spChg>
        <pc:picChg chg="add mod">
          <ac:chgData name="Peter Van de Venne" userId="cf58134a229e64d8" providerId="LiveId" clId="{CE588751-03E3-495B-BDE5-4C66E3C047F1}" dt="2023-10-30T14:24:26.470" v="701" actId="1076"/>
          <ac:picMkLst>
            <pc:docMk/>
            <pc:sldMk cId="2150295219" sldId="318"/>
            <ac:picMk id="3" creationId="{59A52B8E-EA79-E288-97AE-A17AF9E73789}"/>
          </ac:picMkLst>
        </pc:picChg>
        <pc:picChg chg="add mod">
          <ac:chgData name="Peter Van de Venne" userId="cf58134a229e64d8" providerId="LiveId" clId="{CE588751-03E3-495B-BDE5-4C66E3C047F1}" dt="2023-10-30T14:32:12.123" v="750" actId="1035"/>
          <ac:picMkLst>
            <pc:docMk/>
            <pc:sldMk cId="2150295219" sldId="318"/>
            <ac:picMk id="7" creationId="{76B54339-FCB1-21A9-F04B-0F16F7A13503}"/>
          </ac:picMkLst>
        </pc:picChg>
        <pc:picChg chg="del">
          <ac:chgData name="Peter Van de Venne" userId="cf58134a229e64d8" providerId="LiveId" clId="{CE588751-03E3-495B-BDE5-4C66E3C047F1}" dt="2023-10-30T14:01:58.823" v="522" actId="478"/>
          <ac:picMkLst>
            <pc:docMk/>
            <pc:sldMk cId="2150295219" sldId="318"/>
            <ac:picMk id="8" creationId="{7E7B5953-FD97-6EC4-4442-1FA6673DB1A6}"/>
          </ac:picMkLst>
        </pc:picChg>
        <pc:picChg chg="del">
          <ac:chgData name="Peter Van de Venne" userId="cf58134a229e64d8" providerId="LiveId" clId="{CE588751-03E3-495B-BDE5-4C66E3C047F1}" dt="2023-10-30T14:02:00.650" v="523" actId="478"/>
          <ac:picMkLst>
            <pc:docMk/>
            <pc:sldMk cId="2150295219" sldId="318"/>
            <ac:picMk id="12" creationId="{DDB4EB8E-42C7-2C00-E459-90E4EBCBBDDD}"/>
          </ac:picMkLst>
        </pc:picChg>
        <pc:picChg chg="del">
          <ac:chgData name="Peter Van de Venne" userId="cf58134a229e64d8" providerId="LiveId" clId="{CE588751-03E3-495B-BDE5-4C66E3C047F1}" dt="2023-10-30T14:01:56.843" v="521" actId="478"/>
          <ac:picMkLst>
            <pc:docMk/>
            <pc:sldMk cId="2150295219" sldId="318"/>
            <ac:picMk id="14" creationId="{A49756A9-09B5-B7AC-FC8E-54181BB7D84C}"/>
          </ac:picMkLst>
        </pc:picChg>
      </pc:sldChg>
      <pc:sldChg chg="del">
        <pc:chgData name="Peter Van de Venne" userId="cf58134a229e64d8" providerId="LiveId" clId="{CE588751-03E3-495B-BDE5-4C66E3C047F1}" dt="2023-10-30T14:31:21.886" v="721" actId="47"/>
        <pc:sldMkLst>
          <pc:docMk/>
          <pc:sldMk cId="1254408848" sldId="319"/>
        </pc:sldMkLst>
      </pc:sldChg>
      <pc:sldChg chg="del">
        <pc:chgData name="Peter Van de Venne" userId="cf58134a229e64d8" providerId="LiveId" clId="{CE588751-03E3-495B-BDE5-4C66E3C047F1}" dt="2023-10-30T14:31:27.373" v="722" actId="47"/>
        <pc:sldMkLst>
          <pc:docMk/>
          <pc:sldMk cId="305002967" sldId="320"/>
        </pc:sldMkLst>
      </pc:sldChg>
    </pc:docChg>
  </pc:docChgLst>
  <pc:docChgLst>
    <pc:chgData name="Peter Van de Venne" userId="cf58134a229e64d8" providerId="LiveId" clId="{0118EFEE-04CD-4649-A95D-333AF2D8312C}"/>
    <pc:docChg chg="custSel modSld">
      <pc:chgData name="Peter Van de Venne" userId="cf58134a229e64d8" providerId="LiveId" clId="{0118EFEE-04CD-4649-A95D-333AF2D8312C}" dt="2021-04-15T11:44:33.956" v="149" actId="20577"/>
      <pc:docMkLst>
        <pc:docMk/>
      </pc:docMkLst>
      <pc:sldChg chg="modSp mod">
        <pc:chgData name="Peter Van de Venne" userId="cf58134a229e64d8" providerId="LiveId" clId="{0118EFEE-04CD-4649-A95D-333AF2D8312C}" dt="2021-04-15T11:44:33.956" v="149" actId="20577"/>
        <pc:sldMkLst>
          <pc:docMk/>
          <pc:sldMk cId="1699909969" sldId="294"/>
        </pc:sldMkLst>
        <pc:spChg chg="mod">
          <ac:chgData name="Peter Van de Venne" userId="cf58134a229e64d8" providerId="LiveId" clId="{0118EFEE-04CD-4649-A95D-333AF2D8312C}" dt="2021-04-15T11:44:33.956" v="149" actId="20577"/>
          <ac:spMkLst>
            <pc:docMk/>
            <pc:sldMk cId="1699909969" sldId="294"/>
            <ac:spMk id="2" creationId="{BD2295B9-5566-49E4-B8D3-5EFA7AAC46E0}"/>
          </ac:spMkLst>
        </pc:spChg>
      </pc:sldChg>
    </pc:docChg>
  </pc:docChgLst>
  <pc:docChgLst>
    <pc:chgData name="Peter Van de Venne" userId="cf58134a229e64d8" providerId="LiveId" clId="{F880E48B-E235-4667-A1D0-E58CFF6147A6}"/>
    <pc:docChg chg="undo custSel addSld delSld modSld">
      <pc:chgData name="Peter Van de Venne" userId="cf58134a229e64d8" providerId="LiveId" clId="{F880E48B-E235-4667-A1D0-E58CFF6147A6}" dt="2024-10-17T07:45:02.195" v="1846" actId="20577"/>
      <pc:docMkLst>
        <pc:docMk/>
      </pc:docMkLst>
      <pc:sldChg chg="addSp delSp modSp mod">
        <pc:chgData name="Peter Van de Venne" userId="cf58134a229e64d8" providerId="LiveId" clId="{F880E48B-E235-4667-A1D0-E58CFF6147A6}" dt="2024-10-17T07:32:34.583" v="1295" actId="1035"/>
        <pc:sldMkLst>
          <pc:docMk/>
          <pc:sldMk cId="2763683635" sldId="263"/>
        </pc:sldMkLst>
        <pc:spChg chg="mod">
          <ac:chgData name="Peter Van de Venne" userId="cf58134a229e64d8" providerId="LiveId" clId="{F880E48B-E235-4667-A1D0-E58CFF6147A6}" dt="2024-10-17T07:32:34.583" v="1295" actId="1035"/>
          <ac:spMkLst>
            <pc:docMk/>
            <pc:sldMk cId="2763683635" sldId="263"/>
            <ac:spMk id="3" creationId="{00000000-0000-0000-0000-000000000000}"/>
          </ac:spMkLst>
        </pc:spChg>
        <pc:picChg chg="add mod">
          <ac:chgData name="Peter Van de Venne" userId="cf58134a229e64d8" providerId="LiveId" clId="{F880E48B-E235-4667-A1D0-E58CFF6147A6}" dt="2024-10-16T15:00:56.198" v="22" actId="962"/>
          <ac:picMkLst>
            <pc:docMk/>
            <pc:sldMk cId="2763683635" sldId="263"/>
            <ac:picMk id="5" creationId="{03A680F0-1D81-5D54-A9F1-92E7DCB76359}"/>
          </ac:picMkLst>
        </pc:picChg>
        <pc:picChg chg="del">
          <ac:chgData name="Peter Van de Venne" userId="cf58134a229e64d8" providerId="LiveId" clId="{F880E48B-E235-4667-A1D0-E58CFF6147A6}" dt="2024-10-16T15:00:29.272" v="19" actId="478"/>
          <ac:picMkLst>
            <pc:docMk/>
            <pc:sldMk cId="2763683635" sldId="263"/>
            <ac:picMk id="6" creationId="{14664379-431F-2C88-26EF-898ECB179A5A}"/>
          </ac:picMkLst>
        </pc:picChg>
      </pc:sldChg>
      <pc:sldChg chg="delSp modSp mod">
        <pc:chgData name="Peter Van de Venne" userId="cf58134a229e64d8" providerId="LiveId" clId="{F880E48B-E235-4667-A1D0-E58CFF6147A6}" dt="2024-10-17T07:30:39.117" v="1175" actId="20577"/>
        <pc:sldMkLst>
          <pc:docMk/>
          <pc:sldMk cId="2363519996" sldId="301"/>
        </pc:sldMkLst>
        <pc:spChg chg="mod">
          <ac:chgData name="Peter Van de Venne" userId="cf58134a229e64d8" providerId="LiveId" clId="{F880E48B-E235-4667-A1D0-E58CFF6147A6}" dt="2024-10-17T07:30:39.117" v="1175" actId="20577"/>
          <ac:spMkLst>
            <pc:docMk/>
            <pc:sldMk cId="2363519996" sldId="301"/>
            <ac:spMk id="11" creationId="{00000000-0000-0000-0000-000000000000}"/>
          </ac:spMkLst>
        </pc:spChg>
        <pc:spChg chg="mod">
          <ac:chgData name="Peter Van de Venne" userId="cf58134a229e64d8" providerId="LiveId" clId="{F880E48B-E235-4667-A1D0-E58CFF6147A6}" dt="2024-10-16T15:02:41.714" v="46" actId="20577"/>
          <ac:spMkLst>
            <pc:docMk/>
            <pc:sldMk cId="2363519996" sldId="301"/>
            <ac:spMk id="12" creationId="{00000000-0000-0000-0000-000000000000}"/>
          </ac:spMkLst>
        </pc:spChg>
        <pc:picChg chg="mod">
          <ac:chgData name="Peter Van de Venne" userId="cf58134a229e64d8" providerId="LiveId" clId="{F880E48B-E235-4667-A1D0-E58CFF6147A6}" dt="2024-10-17T07:27:34.265" v="1029" actId="1076"/>
          <ac:picMkLst>
            <pc:docMk/>
            <pc:sldMk cId="2363519996" sldId="301"/>
            <ac:picMk id="6" creationId="{CA199802-C7E1-84E8-6F05-9D4D55162FF8}"/>
          </ac:picMkLst>
        </pc:picChg>
        <pc:picChg chg="mod">
          <ac:chgData name="Peter Van de Venne" userId="cf58134a229e64d8" providerId="LiveId" clId="{F880E48B-E235-4667-A1D0-E58CFF6147A6}" dt="2024-10-16T15:16:20.907" v="194" actId="1076"/>
          <ac:picMkLst>
            <pc:docMk/>
            <pc:sldMk cId="2363519996" sldId="301"/>
            <ac:picMk id="8" creationId="{B2D06E3A-E606-4C58-A9FA-37A9853D4349}"/>
          </ac:picMkLst>
        </pc:picChg>
        <pc:picChg chg="del mod">
          <ac:chgData name="Peter Van de Venne" userId="cf58134a229e64d8" providerId="LiveId" clId="{F880E48B-E235-4667-A1D0-E58CFF6147A6}" dt="2024-10-17T07:26:39.482" v="998" actId="478"/>
          <ac:picMkLst>
            <pc:docMk/>
            <pc:sldMk cId="2363519996" sldId="301"/>
            <ac:picMk id="13" creationId="{916E66C0-5A0D-F984-E9A2-5A4E4DEAA574}"/>
          </ac:picMkLst>
        </pc:picChg>
      </pc:sldChg>
      <pc:sldChg chg="addSp delSp modSp mod">
        <pc:chgData name="Peter Van de Venne" userId="cf58134a229e64d8" providerId="LiveId" clId="{F880E48B-E235-4667-A1D0-E58CFF6147A6}" dt="2024-10-17T07:45:02.195" v="1846" actId="20577"/>
        <pc:sldMkLst>
          <pc:docMk/>
          <pc:sldMk cId="2150295219" sldId="318"/>
        </pc:sldMkLst>
        <pc:spChg chg="add mod">
          <ac:chgData name="Peter Van de Venne" userId="cf58134a229e64d8" providerId="LiveId" clId="{F880E48B-E235-4667-A1D0-E58CFF6147A6}" dt="2024-10-17T07:45:02.195" v="1846" actId="20577"/>
          <ac:spMkLst>
            <pc:docMk/>
            <pc:sldMk cId="2150295219" sldId="318"/>
            <ac:spMk id="2" creationId="{0280F032-F9BD-F868-CDB9-CF192E1853CC}"/>
          </ac:spMkLst>
        </pc:spChg>
        <pc:spChg chg="mod">
          <ac:chgData name="Peter Van de Venne" userId="cf58134a229e64d8" providerId="LiveId" clId="{F880E48B-E235-4667-A1D0-E58CFF6147A6}" dt="2024-10-17T07:37:30.003" v="1329" actId="6549"/>
          <ac:spMkLst>
            <pc:docMk/>
            <pc:sldMk cId="2150295219" sldId="318"/>
            <ac:spMk id="4" creationId="{A06142D1-4312-450A-856F-1C1E095FB37F}"/>
          </ac:spMkLst>
        </pc:spChg>
        <pc:picChg chg="del">
          <ac:chgData name="Peter Van de Venne" userId="cf58134a229e64d8" providerId="LiveId" clId="{F880E48B-E235-4667-A1D0-E58CFF6147A6}" dt="2024-10-16T15:18:41.095" v="195" actId="478"/>
          <ac:picMkLst>
            <pc:docMk/>
            <pc:sldMk cId="2150295219" sldId="318"/>
            <ac:picMk id="5" creationId="{2B0A0FDB-3887-6B5F-3937-AB10171716EB}"/>
          </ac:picMkLst>
        </pc:picChg>
      </pc:sldChg>
      <pc:sldChg chg="addSp delSp modSp mod">
        <pc:chgData name="Peter Van de Venne" userId="cf58134a229e64d8" providerId="LiveId" clId="{F880E48B-E235-4667-A1D0-E58CFF6147A6}" dt="2024-10-16T19:52:48.011" v="719" actId="1036"/>
        <pc:sldMkLst>
          <pc:docMk/>
          <pc:sldMk cId="2719158227" sldId="319"/>
        </pc:sldMkLst>
        <pc:picChg chg="del">
          <ac:chgData name="Peter Van de Venne" userId="cf58134a229e64d8" providerId="LiveId" clId="{F880E48B-E235-4667-A1D0-E58CFF6147A6}" dt="2024-10-16T19:49:24.691" v="532" actId="478"/>
          <ac:picMkLst>
            <pc:docMk/>
            <pc:sldMk cId="2719158227" sldId="319"/>
            <ac:picMk id="3" creationId="{18D1337E-F4D6-E056-E86E-C387F070A928}"/>
          </ac:picMkLst>
        </pc:picChg>
        <pc:picChg chg="add mod">
          <ac:chgData name="Peter Van de Venne" userId="cf58134a229e64d8" providerId="LiveId" clId="{F880E48B-E235-4667-A1D0-E58CFF6147A6}" dt="2024-10-16T19:52:33.689" v="699" actId="1037"/>
          <ac:picMkLst>
            <pc:docMk/>
            <pc:sldMk cId="2719158227" sldId="319"/>
            <ac:picMk id="5" creationId="{3B3F453C-F9B2-FEE2-5BC7-109D9D4E7274}"/>
          </ac:picMkLst>
        </pc:picChg>
        <pc:picChg chg="del">
          <ac:chgData name="Peter Van de Venne" userId="cf58134a229e64d8" providerId="LiveId" clId="{F880E48B-E235-4667-A1D0-E58CFF6147A6}" dt="2024-10-16T19:49:36.632" v="533" actId="478"/>
          <ac:picMkLst>
            <pc:docMk/>
            <pc:sldMk cId="2719158227" sldId="319"/>
            <ac:picMk id="8" creationId="{3F0C602E-138D-1481-7AE6-6353A71D6E5B}"/>
          </ac:picMkLst>
        </pc:picChg>
        <pc:picChg chg="add mod">
          <ac:chgData name="Peter Van de Venne" userId="cf58134a229e64d8" providerId="LiveId" clId="{F880E48B-E235-4667-A1D0-E58CFF6147A6}" dt="2024-10-16T19:52:30.012" v="690" actId="1037"/>
          <ac:picMkLst>
            <pc:docMk/>
            <pc:sldMk cId="2719158227" sldId="319"/>
            <ac:picMk id="10" creationId="{8353B893-1B5B-2C28-97B5-30E2724FD927}"/>
          </ac:picMkLst>
        </pc:picChg>
        <pc:picChg chg="del">
          <ac:chgData name="Peter Van de Venne" userId="cf58134a229e64d8" providerId="LiveId" clId="{F880E48B-E235-4667-A1D0-E58CFF6147A6}" dt="2024-10-16T19:49:44.840" v="534" actId="478"/>
          <ac:picMkLst>
            <pc:docMk/>
            <pc:sldMk cId="2719158227" sldId="319"/>
            <ac:picMk id="11" creationId="{4D8228BD-0752-4E6D-D97B-167A3D899493}"/>
          </ac:picMkLst>
        </pc:picChg>
        <pc:picChg chg="del">
          <ac:chgData name="Peter Van de Venne" userId="cf58134a229e64d8" providerId="LiveId" clId="{F880E48B-E235-4667-A1D0-E58CFF6147A6}" dt="2024-10-16T19:52:07.918" v="647" actId="478"/>
          <ac:picMkLst>
            <pc:docMk/>
            <pc:sldMk cId="2719158227" sldId="319"/>
            <ac:picMk id="13" creationId="{A02EDA39-A5A0-C2C1-C57B-1FAF5EA30530}"/>
          </ac:picMkLst>
        </pc:picChg>
        <pc:picChg chg="add mod">
          <ac:chgData name="Peter Van de Venne" userId="cf58134a229e64d8" providerId="LiveId" clId="{F880E48B-E235-4667-A1D0-E58CFF6147A6}" dt="2024-10-16T19:52:48.011" v="719" actId="1036"/>
          <ac:picMkLst>
            <pc:docMk/>
            <pc:sldMk cId="2719158227" sldId="319"/>
            <ac:picMk id="14" creationId="{6F259010-861D-2933-D8FB-04CAFAAB8961}"/>
          </ac:picMkLst>
        </pc:picChg>
      </pc:sldChg>
      <pc:sldChg chg="addSp delSp modSp add mod">
        <pc:chgData name="Peter Van de Venne" userId="cf58134a229e64d8" providerId="LiveId" clId="{F880E48B-E235-4667-A1D0-E58CFF6147A6}" dt="2024-10-16T19:34:17.605" v="358" actId="255"/>
        <pc:sldMkLst>
          <pc:docMk/>
          <pc:sldMk cId="2203806331" sldId="320"/>
        </pc:sldMkLst>
        <pc:spChg chg="mod">
          <ac:chgData name="Peter Van de Venne" userId="cf58134a229e64d8" providerId="LiveId" clId="{F880E48B-E235-4667-A1D0-E58CFF6147A6}" dt="2024-10-16T15:19:39.515" v="214" actId="20577"/>
          <ac:spMkLst>
            <pc:docMk/>
            <pc:sldMk cId="2203806331" sldId="320"/>
            <ac:spMk id="7" creationId="{92152CC5-8C2C-1433-7133-4C33DC56B2E3}"/>
          </ac:spMkLst>
        </pc:spChg>
        <pc:spChg chg="del mod">
          <ac:chgData name="Peter Van de Venne" userId="cf58134a229e64d8" providerId="LiveId" clId="{F880E48B-E235-4667-A1D0-E58CFF6147A6}" dt="2024-10-16T15:21:59.424" v="313" actId="478"/>
          <ac:spMkLst>
            <pc:docMk/>
            <pc:sldMk cId="2203806331" sldId="320"/>
            <ac:spMk id="8" creationId="{68D955F1-931C-39A9-A821-84148D04FBC9}"/>
          </ac:spMkLst>
        </pc:spChg>
        <pc:spChg chg="add mod">
          <ac:chgData name="Peter Van de Venne" userId="cf58134a229e64d8" providerId="LiveId" clId="{F880E48B-E235-4667-A1D0-E58CFF6147A6}" dt="2024-10-16T19:34:17.605" v="358" actId="255"/>
          <ac:spMkLst>
            <pc:docMk/>
            <pc:sldMk cId="2203806331" sldId="320"/>
            <ac:spMk id="10" creationId="{CE2131D6-733E-ED66-01CE-18AE0DFC0962}"/>
          </ac:spMkLst>
        </pc:spChg>
        <pc:graphicFrameChg chg="add mod">
          <ac:chgData name="Peter Van de Venne" userId="cf58134a229e64d8" providerId="LiveId" clId="{F880E48B-E235-4667-A1D0-E58CFF6147A6}" dt="2024-10-16T19:32:27.308" v="316"/>
          <ac:graphicFrameMkLst>
            <pc:docMk/>
            <pc:sldMk cId="2203806331" sldId="320"/>
            <ac:graphicFrameMk id="2" creationId="{1ACE844C-F36B-89DC-00A5-A27C094AC259}"/>
          </ac:graphicFrameMkLst>
        </pc:graphicFrameChg>
        <pc:graphicFrameChg chg="add mod">
          <ac:chgData name="Peter Van de Venne" userId="cf58134a229e64d8" providerId="LiveId" clId="{F880E48B-E235-4667-A1D0-E58CFF6147A6}" dt="2024-10-16T19:32:47.443" v="353" actId="1035"/>
          <ac:graphicFrameMkLst>
            <pc:docMk/>
            <pc:sldMk cId="2203806331" sldId="320"/>
            <ac:graphicFrameMk id="6" creationId="{55A4EBB9-440D-354F-049A-96CA8A9D40B9}"/>
          </ac:graphicFrameMkLst>
        </pc:graphicFrameChg>
        <pc:graphicFrameChg chg="add mod">
          <ac:chgData name="Peter Van de Venne" userId="cf58134a229e64d8" providerId="LiveId" clId="{F880E48B-E235-4667-A1D0-E58CFF6147A6}" dt="2024-10-16T19:33:41.430" v="354"/>
          <ac:graphicFrameMkLst>
            <pc:docMk/>
            <pc:sldMk cId="2203806331" sldId="320"/>
            <ac:graphicFrameMk id="9" creationId="{6D7FF6E9-B17E-1610-9701-92191AF1B9E8}"/>
          </ac:graphicFrameMkLst>
        </pc:graphicFrameChg>
        <pc:picChg chg="del">
          <ac:chgData name="Peter Van de Venne" userId="cf58134a229e64d8" providerId="LiveId" clId="{F880E48B-E235-4667-A1D0-E58CFF6147A6}" dt="2024-10-16T15:19:23.383" v="197" actId="478"/>
          <ac:picMkLst>
            <pc:docMk/>
            <pc:sldMk cId="2203806331" sldId="320"/>
            <ac:picMk id="3" creationId="{788FF71C-493A-3868-9ADA-FEDC34FE8D79}"/>
          </ac:picMkLst>
        </pc:picChg>
      </pc:sldChg>
      <pc:sldChg chg="modSp add del mod">
        <pc:chgData name="Peter Van de Venne" userId="cf58134a229e64d8" providerId="LiveId" clId="{F880E48B-E235-4667-A1D0-E58CFF6147A6}" dt="2024-10-16T19:34:43.590" v="359" actId="47"/>
        <pc:sldMkLst>
          <pc:docMk/>
          <pc:sldMk cId="104954795" sldId="321"/>
        </pc:sldMkLst>
        <pc:spChg chg="mod">
          <ac:chgData name="Peter Van de Venne" userId="cf58134a229e64d8" providerId="LiveId" clId="{F880E48B-E235-4667-A1D0-E58CFF6147A6}" dt="2024-10-16T15:21:39.202" v="311" actId="20577"/>
          <ac:spMkLst>
            <pc:docMk/>
            <pc:sldMk cId="104954795" sldId="321"/>
            <ac:spMk id="7" creationId="{E32BA209-0F2E-27A0-3D38-E57C28F5D0A9}"/>
          </ac:spMkLst>
        </pc:spChg>
        <pc:spChg chg="mod">
          <ac:chgData name="Peter Van de Venne" userId="cf58134a229e64d8" providerId="LiveId" clId="{F880E48B-E235-4667-A1D0-E58CFF6147A6}" dt="2024-10-16T15:52:11.633" v="315" actId="1076"/>
          <ac:spMkLst>
            <pc:docMk/>
            <pc:sldMk cId="104954795" sldId="321"/>
            <ac:spMk id="8" creationId="{E6FDA670-BD89-B188-8FEB-0A001F266C3E}"/>
          </ac:spMkLst>
        </pc:spChg>
      </pc:sldChg>
      <pc:sldChg chg="addSp delSp modSp add mod">
        <pc:chgData name="Peter Van de Venne" userId="cf58134a229e64d8" providerId="LiveId" clId="{F880E48B-E235-4667-A1D0-E58CFF6147A6}" dt="2024-10-16T19:36:23.151" v="403" actId="1035"/>
        <pc:sldMkLst>
          <pc:docMk/>
          <pc:sldMk cId="206439691" sldId="321"/>
        </pc:sldMkLst>
        <pc:spChg chg="mod">
          <ac:chgData name="Peter Van de Venne" userId="cf58134a229e64d8" providerId="LiveId" clId="{F880E48B-E235-4667-A1D0-E58CFF6147A6}" dt="2024-10-16T19:34:56.419" v="364" actId="20577"/>
          <ac:spMkLst>
            <pc:docMk/>
            <pc:sldMk cId="206439691" sldId="321"/>
            <ac:spMk id="7" creationId="{6E7DED8D-F71D-5595-E942-92920C7714EB}"/>
          </ac:spMkLst>
        </pc:spChg>
        <pc:spChg chg="mod">
          <ac:chgData name="Peter Van de Venne" userId="cf58134a229e64d8" providerId="LiveId" clId="{F880E48B-E235-4667-A1D0-E58CFF6147A6}" dt="2024-10-16T19:35:15.105" v="373" actId="20577"/>
          <ac:spMkLst>
            <pc:docMk/>
            <pc:sldMk cId="206439691" sldId="321"/>
            <ac:spMk id="10" creationId="{7550D56F-75BC-B455-EF0F-E89E6F4FAE72}"/>
          </ac:spMkLst>
        </pc:spChg>
        <pc:graphicFrameChg chg="add mod">
          <ac:chgData name="Peter Van de Venne" userId="cf58134a229e64d8" providerId="LiveId" clId="{F880E48B-E235-4667-A1D0-E58CFF6147A6}" dt="2024-10-16T19:36:23.151" v="403" actId="1035"/>
          <ac:graphicFrameMkLst>
            <pc:docMk/>
            <pc:sldMk cId="206439691" sldId="321"/>
            <ac:graphicFrameMk id="2" creationId="{E117C234-934D-486B-C678-29C15EDF46AC}"/>
          </ac:graphicFrameMkLst>
        </pc:graphicFrameChg>
        <pc:graphicFrameChg chg="del">
          <ac:chgData name="Peter Van de Venne" userId="cf58134a229e64d8" providerId="LiveId" clId="{F880E48B-E235-4667-A1D0-E58CFF6147A6}" dt="2024-10-16T19:35:04.102" v="365" actId="478"/>
          <ac:graphicFrameMkLst>
            <pc:docMk/>
            <pc:sldMk cId="206439691" sldId="321"/>
            <ac:graphicFrameMk id="6" creationId="{110E0CE1-AC51-2443-93C3-A75789D9E0AD}"/>
          </ac:graphicFrameMkLst>
        </pc:graphicFrameChg>
      </pc:sldChg>
      <pc:sldChg chg="addSp delSp modSp add mod">
        <pc:chgData name="Peter Van de Venne" userId="cf58134a229e64d8" providerId="LiveId" clId="{F880E48B-E235-4667-A1D0-E58CFF6147A6}" dt="2024-10-16T19:38:12.532" v="441" actId="1035"/>
        <pc:sldMkLst>
          <pc:docMk/>
          <pc:sldMk cId="408623253" sldId="322"/>
        </pc:sldMkLst>
        <pc:spChg chg="mod">
          <ac:chgData name="Peter Van de Venne" userId="cf58134a229e64d8" providerId="LiveId" clId="{F880E48B-E235-4667-A1D0-E58CFF6147A6}" dt="2024-10-16T19:36:52.232" v="406" actId="20577"/>
          <ac:spMkLst>
            <pc:docMk/>
            <pc:sldMk cId="408623253" sldId="322"/>
            <ac:spMk id="7" creationId="{D82D50FB-57DA-776F-0A08-939D24CFC70E}"/>
          </ac:spMkLst>
        </pc:spChg>
        <pc:spChg chg="mod">
          <ac:chgData name="Peter Van de Venne" userId="cf58134a229e64d8" providerId="LiveId" clId="{F880E48B-E235-4667-A1D0-E58CFF6147A6}" dt="2024-10-16T19:37:01.802" v="411" actId="20577"/>
          <ac:spMkLst>
            <pc:docMk/>
            <pc:sldMk cId="408623253" sldId="322"/>
            <ac:spMk id="10" creationId="{EAF47BB1-521C-1159-C74F-81482C392B0C}"/>
          </ac:spMkLst>
        </pc:spChg>
        <pc:graphicFrameChg chg="del">
          <ac:chgData name="Peter Van de Venne" userId="cf58134a229e64d8" providerId="LiveId" clId="{F880E48B-E235-4667-A1D0-E58CFF6147A6}" dt="2024-10-16T19:36:54.336" v="407" actId="478"/>
          <ac:graphicFrameMkLst>
            <pc:docMk/>
            <pc:sldMk cId="408623253" sldId="322"/>
            <ac:graphicFrameMk id="2" creationId="{804E796C-7735-E859-678C-A45C67F247C0}"/>
          </ac:graphicFrameMkLst>
        </pc:graphicFrameChg>
        <pc:graphicFrameChg chg="add mod">
          <ac:chgData name="Peter Van de Venne" userId="cf58134a229e64d8" providerId="LiveId" clId="{F880E48B-E235-4667-A1D0-E58CFF6147A6}" dt="2024-10-16T19:38:12.532" v="441" actId="1035"/>
          <ac:graphicFrameMkLst>
            <pc:docMk/>
            <pc:sldMk cId="408623253" sldId="322"/>
            <ac:graphicFrameMk id="3" creationId="{8B996866-3D8C-6947-E05A-FACF0AC0A2A8}"/>
          </ac:graphicFrameMkLst>
        </pc:graphicFrameChg>
      </pc:sldChg>
      <pc:sldChg chg="addSp delSp modSp add mod">
        <pc:chgData name="Peter Van de Venne" userId="cf58134a229e64d8" providerId="LiveId" clId="{F880E48B-E235-4667-A1D0-E58CFF6147A6}" dt="2024-10-16T19:39:46.943" v="491" actId="1035"/>
        <pc:sldMkLst>
          <pc:docMk/>
          <pc:sldMk cId="352168303" sldId="323"/>
        </pc:sldMkLst>
        <pc:spChg chg="mod">
          <ac:chgData name="Peter Van de Venne" userId="cf58134a229e64d8" providerId="LiveId" clId="{F880E48B-E235-4667-A1D0-E58CFF6147A6}" dt="2024-10-16T19:38:39.321" v="444" actId="20577"/>
          <ac:spMkLst>
            <pc:docMk/>
            <pc:sldMk cId="352168303" sldId="323"/>
            <ac:spMk id="7" creationId="{2B3FEDC8-05DD-39D8-44EE-3044558C4901}"/>
          </ac:spMkLst>
        </pc:spChg>
        <pc:spChg chg="mod">
          <ac:chgData name="Peter Van de Venne" userId="cf58134a229e64d8" providerId="LiveId" clId="{F880E48B-E235-4667-A1D0-E58CFF6147A6}" dt="2024-10-16T19:38:53.278" v="449" actId="20577"/>
          <ac:spMkLst>
            <pc:docMk/>
            <pc:sldMk cId="352168303" sldId="323"/>
            <ac:spMk id="10" creationId="{13890AEA-CFC7-5761-9E9B-2D2377DD1BA4}"/>
          </ac:spMkLst>
        </pc:spChg>
        <pc:graphicFrameChg chg="add mod">
          <ac:chgData name="Peter Van de Venne" userId="cf58134a229e64d8" providerId="LiveId" clId="{F880E48B-E235-4667-A1D0-E58CFF6147A6}" dt="2024-10-16T19:39:46.943" v="491" actId="1035"/>
          <ac:graphicFrameMkLst>
            <pc:docMk/>
            <pc:sldMk cId="352168303" sldId="323"/>
            <ac:graphicFrameMk id="2" creationId="{ED9200AE-0164-0BA3-D5E2-C106676204CF}"/>
          </ac:graphicFrameMkLst>
        </pc:graphicFrameChg>
        <pc:graphicFrameChg chg="del">
          <ac:chgData name="Peter Van de Venne" userId="cf58134a229e64d8" providerId="LiveId" clId="{F880E48B-E235-4667-A1D0-E58CFF6147A6}" dt="2024-10-16T19:38:46.468" v="445" actId="478"/>
          <ac:graphicFrameMkLst>
            <pc:docMk/>
            <pc:sldMk cId="352168303" sldId="323"/>
            <ac:graphicFrameMk id="3" creationId="{972BA2B3-F8C1-C415-1DC0-74C0675A2E25}"/>
          </ac:graphicFrameMkLst>
        </pc:graphicFrameChg>
      </pc:sldChg>
      <pc:sldChg chg="addSp delSp modSp add mod">
        <pc:chgData name="Peter Van de Venne" userId="cf58134a229e64d8" providerId="LiveId" clId="{F880E48B-E235-4667-A1D0-E58CFF6147A6}" dt="2024-10-16T19:41:22.402" v="531" actId="1035"/>
        <pc:sldMkLst>
          <pc:docMk/>
          <pc:sldMk cId="975679932" sldId="324"/>
        </pc:sldMkLst>
        <pc:spChg chg="mod">
          <ac:chgData name="Peter Van de Venne" userId="cf58134a229e64d8" providerId="LiveId" clId="{F880E48B-E235-4667-A1D0-E58CFF6147A6}" dt="2024-10-16T19:40:14.923" v="494" actId="20577"/>
          <ac:spMkLst>
            <pc:docMk/>
            <pc:sldMk cId="975679932" sldId="324"/>
            <ac:spMk id="7" creationId="{A9FF06A7-FFB4-496B-D8E3-F6170E798A90}"/>
          </ac:spMkLst>
        </pc:spChg>
        <pc:spChg chg="mod">
          <ac:chgData name="Peter Van de Venne" userId="cf58134a229e64d8" providerId="LiveId" clId="{F880E48B-E235-4667-A1D0-E58CFF6147A6}" dt="2024-10-16T19:40:24.644" v="499" actId="20577"/>
          <ac:spMkLst>
            <pc:docMk/>
            <pc:sldMk cId="975679932" sldId="324"/>
            <ac:spMk id="10" creationId="{7D41F5B2-F901-DDE9-35DF-2047217E7531}"/>
          </ac:spMkLst>
        </pc:spChg>
        <pc:graphicFrameChg chg="del">
          <ac:chgData name="Peter Van de Venne" userId="cf58134a229e64d8" providerId="LiveId" clId="{F880E48B-E235-4667-A1D0-E58CFF6147A6}" dt="2024-10-16T19:40:17.576" v="495" actId="478"/>
          <ac:graphicFrameMkLst>
            <pc:docMk/>
            <pc:sldMk cId="975679932" sldId="324"/>
            <ac:graphicFrameMk id="2" creationId="{514F8AB0-3435-3481-5293-E6C2A16A68E5}"/>
          </ac:graphicFrameMkLst>
        </pc:graphicFrameChg>
        <pc:graphicFrameChg chg="add mod">
          <ac:chgData name="Peter Van de Venne" userId="cf58134a229e64d8" providerId="LiveId" clId="{F880E48B-E235-4667-A1D0-E58CFF6147A6}" dt="2024-10-16T19:41:22.402" v="531" actId="1035"/>
          <ac:graphicFrameMkLst>
            <pc:docMk/>
            <pc:sldMk cId="975679932" sldId="324"/>
            <ac:graphicFrameMk id="3" creationId="{EF926ACE-5541-348E-16D8-F42ACA9573A5}"/>
          </ac:graphicFrameMkLst>
        </pc:graphicFrameChg>
      </pc:sldChg>
      <pc:sldChg chg="add del">
        <pc:chgData name="Peter Van de Venne" userId="cf58134a229e64d8" providerId="LiveId" clId="{F880E48B-E235-4667-A1D0-E58CFF6147A6}" dt="2024-10-16T20:04:18.930" v="997" actId="47"/>
        <pc:sldMkLst>
          <pc:docMk/>
          <pc:sldMk cId="2737987171" sldId="325"/>
        </pc:sldMkLst>
      </pc:sldChg>
      <pc:sldChg chg="addSp delSp modSp add mod">
        <pc:chgData name="Peter Van de Venne" userId="cf58134a229e64d8" providerId="LiveId" clId="{F880E48B-E235-4667-A1D0-E58CFF6147A6}" dt="2024-10-16T20:00:59.132" v="996" actId="1035"/>
        <pc:sldMkLst>
          <pc:docMk/>
          <pc:sldMk cId="3651510134" sldId="326"/>
        </pc:sldMkLst>
        <pc:spChg chg="add mod">
          <ac:chgData name="Peter Van de Venne" userId="cf58134a229e64d8" providerId="LiveId" clId="{F880E48B-E235-4667-A1D0-E58CFF6147A6}" dt="2024-10-16T19:59:34.056" v="893" actId="14100"/>
          <ac:spMkLst>
            <pc:docMk/>
            <pc:sldMk cId="3651510134" sldId="326"/>
            <ac:spMk id="2" creationId="{9E53C581-FFA5-D8EC-3B5B-59043E5AC45B}"/>
          </ac:spMkLst>
        </pc:spChg>
        <pc:spChg chg="add mod">
          <ac:chgData name="Peter Van de Venne" userId="cf58134a229e64d8" providerId="LiveId" clId="{F880E48B-E235-4667-A1D0-E58CFF6147A6}" dt="2024-10-16T20:00:59.132" v="996" actId="1035"/>
          <ac:spMkLst>
            <pc:docMk/>
            <pc:sldMk cId="3651510134" sldId="326"/>
            <ac:spMk id="6" creationId="{AF322693-0CF5-90A9-5147-A46BDF8EDC03}"/>
          </ac:spMkLst>
        </pc:spChg>
        <pc:spChg chg="mod">
          <ac:chgData name="Peter Van de Venne" userId="cf58134a229e64d8" providerId="LiveId" clId="{F880E48B-E235-4667-A1D0-E58CFF6147A6}" dt="2024-10-16T19:55:45.905" v="741" actId="20577"/>
          <ac:spMkLst>
            <pc:docMk/>
            <pc:sldMk cId="3651510134" sldId="326"/>
            <ac:spMk id="7" creationId="{2EF10FA5-AE01-8A16-A49B-36AB828E5468}"/>
          </ac:spMkLst>
        </pc:spChg>
        <pc:spChg chg="mod">
          <ac:chgData name="Peter Van de Venne" userId="cf58134a229e64d8" providerId="LiveId" clId="{F880E48B-E235-4667-A1D0-E58CFF6147A6}" dt="2024-10-16T19:56:22.251" v="801" actId="1035"/>
          <ac:spMkLst>
            <pc:docMk/>
            <pc:sldMk cId="3651510134" sldId="326"/>
            <ac:spMk id="8" creationId="{6E2D2FE1-458C-EDB7-F710-434A61E81487}"/>
          </ac:spMkLst>
        </pc:spChg>
        <pc:picChg chg="del">
          <ac:chgData name="Peter Van de Venne" userId="cf58134a229e64d8" providerId="LiveId" clId="{F880E48B-E235-4667-A1D0-E58CFF6147A6}" dt="2024-10-16T19:55:49.303" v="742" actId="478"/>
          <ac:picMkLst>
            <pc:docMk/>
            <pc:sldMk cId="3651510134" sldId="326"/>
            <ac:picMk id="3" creationId="{412A7329-07D2-2347-A1C5-CFA1F6F25D5A}"/>
          </ac:picMkLst>
        </pc:picChg>
      </pc:sldChg>
    </pc:docChg>
  </pc:docChgLst>
  <pc:docChgLst>
    <pc:chgData name="Marco" userId="3ac354b7716bc78f" providerId="LiveId" clId="{FBC8F837-3F6E-4F03-B992-1B46C19846F8}"/>
    <pc:docChg chg="custSel modSld">
      <pc:chgData name="Marco" userId="3ac354b7716bc78f" providerId="LiveId" clId="{FBC8F837-3F6E-4F03-B992-1B46C19846F8}" dt="2022-07-04T15:17:21.153" v="10" actId="14100"/>
      <pc:docMkLst>
        <pc:docMk/>
      </pc:docMkLst>
      <pc:sldChg chg="addSp delSp modSp mod">
        <pc:chgData name="Marco" userId="3ac354b7716bc78f" providerId="LiveId" clId="{FBC8F837-3F6E-4F03-B992-1B46C19846F8}" dt="2022-07-04T15:17:21.153" v="10" actId="14100"/>
        <pc:sldMkLst>
          <pc:docMk/>
          <pc:sldMk cId="2763683635" sldId="263"/>
        </pc:sldMkLst>
        <pc:picChg chg="add mod">
          <ac:chgData name="Marco" userId="3ac354b7716bc78f" providerId="LiveId" clId="{FBC8F837-3F6E-4F03-B992-1B46C19846F8}" dt="2022-07-04T15:17:14.545" v="8" actId="14100"/>
          <ac:picMkLst>
            <pc:docMk/>
            <pc:sldMk cId="2763683635" sldId="263"/>
            <ac:picMk id="5" creationId="{8D240EB7-FFC9-982D-FB6F-490E7E734A75}"/>
          </ac:picMkLst>
        </pc:picChg>
        <pc:picChg chg="del">
          <ac:chgData name="Marco" userId="3ac354b7716bc78f" providerId="LiveId" clId="{FBC8F837-3F6E-4F03-B992-1B46C19846F8}" dt="2022-07-04T15:16:18.883" v="2" actId="478"/>
          <ac:picMkLst>
            <pc:docMk/>
            <pc:sldMk cId="2763683635" sldId="263"/>
            <ac:picMk id="6" creationId="{B17B8FD9-88B5-42BE-BC21-537DFFC542ED}"/>
          </ac:picMkLst>
        </pc:picChg>
        <pc:picChg chg="add mod">
          <ac:chgData name="Marco" userId="3ac354b7716bc78f" providerId="LiveId" clId="{FBC8F837-3F6E-4F03-B992-1B46C19846F8}" dt="2022-07-04T15:17:21.153" v="10" actId="14100"/>
          <ac:picMkLst>
            <pc:docMk/>
            <pc:sldMk cId="2763683635" sldId="263"/>
            <ac:picMk id="1026" creationId="{398CC624-5C39-9DB4-0077-45490805FF9F}"/>
          </ac:picMkLst>
        </pc:picChg>
      </pc:sldChg>
    </pc:docChg>
  </pc:docChgLst>
  <pc:docChgLst>
    <pc:chgData name="Peter Van de Venne" userId="cf58134a229e64d8" providerId="LiveId" clId="{0290981A-2316-429A-9B70-87393AF9F3A8}"/>
    <pc:docChg chg="undo custSel addSld delSld modSld">
      <pc:chgData name="Peter Van de Venne" userId="cf58134a229e64d8" providerId="LiveId" clId="{0290981A-2316-429A-9B70-87393AF9F3A8}" dt="2021-11-04T00:25:56.185" v="2095" actId="14100"/>
      <pc:docMkLst>
        <pc:docMk/>
      </pc:docMkLst>
      <pc:sldChg chg="addSp delSp modSp add mod modNotesTx">
        <pc:chgData name="Peter Van de Venne" userId="cf58134a229e64d8" providerId="LiveId" clId="{0290981A-2316-429A-9B70-87393AF9F3A8}" dt="2021-11-03T23:01:40.037" v="300" actId="20577"/>
        <pc:sldMkLst>
          <pc:docMk/>
          <pc:sldMk cId="2375366359" sldId="264"/>
        </pc:sldMkLst>
        <pc:spChg chg="mod">
          <ac:chgData name="Peter Van de Venne" userId="cf58134a229e64d8" providerId="LiveId" clId="{0290981A-2316-429A-9B70-87393AF9F3A8}" dt="2021-11-03T22:45:35.794" v="44" actId="1076"/>
          <ac:spMkLst>
            <pc:docMk/>
            <pc:sldMk cId="2375366359" sldId="264"/>
            <ac:spMk id="16" creationId="{00000000-0000-0000-0000-000000000000}"/>
          </ac:spMkLst>
        </pc:spChg>
        <pc:graphicFrameChg chg="add del mod modGraphic">
          <ac:chgData name="Peter Van de Venne" userId="cf58134a229e64d8" providerId="LiveId" clId="{0290981A-2316-429A-9B70-87393AF9F3A8}" dt="2021-11-03T22:44:36.080" v="23" actId="478"/>
          <ac:graphicFrameMkLst>
            <pc:docMk/>
            <pc:sldMk cId="2375366359" sldId="264"/>
            <ac:graphicFrameMk id="2" creationId="{8F720DE7-7D62-4AEF-ADBF-A0FC42B00967}"/>
          </ac:graphicFrameMkLst>
        </pc:graphicFrameChg>
        <pc:graphicFrameChg chg="del">
          <ac:chgData name="Peter Van de Venne" userId="cf58134a229e64d8" providerId="LiveId" clId="{0290981A-2316-429A-9B70-87393AF9F3A8}" dt="2021-11-03T22:42:23.702" v="10" actId="478"/>
          <ac:graphicFrameMkLst>
            <pc:docMk/>
            <pc:sldMk cId="2375366359" sldId="264"/>
            <ac:graphicFrameMk id="3" creationId="{00000000-0000-0000-0000-000000000000}"/>
          </ac:graphicFrameMkLst>
        </pc:graphicFrameChg>
        <pc:graphicFrameChg chg="add mod modGraphic">
          <ac:chgData name="Peter Van de Venne" userId="cf58134a229e64d8" providerId="LiveId" clId="{0290981A-2316-429A-9B70-87393AF9F3A8}" dt="2021-11-03T22:45:10.502" v="28" actId="1076"/>
          <ac:graphicFrameMkLst>
            <pc:docMk/>
            <pc:sldMk cId="2375366359" sldId="264"/>
            <ac:graphicFrameMk id="6" creationId="{31581FEA-A78F-48EE-8329-0CB6B25C5DCE}"/>
          </ac:graphicFrameMkLst>
        </pc:graphicFrameChg>
        <pc:graphicFrameChg chg="add mod">
          <ac:chgData name="Peter Van de Venne" userId="cf58134a229e64d8" providerId="LiveId" clId="{0290981A-2316-429A-9B70-87393AF9F3A8}" dt="2021-11-03T22:42:17.881" v="9" actId="1076"/>
          <ac:graphicFrameMkLst>
            <pc:docMk/>
            <pc:sldMk cId="2375366359" sldId="264"/>
            <ac:graphicFrameMk id="8" creationId="{00000000-0008-0000-0000-000003000000}"/>
          </ac:graphicFrameMkLst>
        </pc:graphicFrameChg>
        <pc:graphicFrameChg chg="del">
          <ac:chgData name="Peter Van de Venne" userId="cf58134a229e64d8" providerId="LiveId" clId="{0290981A-2316-429A-9B70-87393AF9F3A8}" dt="2021-11-03T22:41:57.264" v="3" actId="478"/>
          <ac:graphicFrameMkLst>
            <pc:docMk/>
            <pc:sldMk cId="2375366359" sldId="264"/>
            <ac:graphicFrameMk id="11" creationId="{00000000-0000-0000-0000-000000000000}"/>
          </ac:graphicFrameMkLst>
        </pc:graphicFrameChg>
      </pc:sldChg>
      <pc:sldChg chg="del">
        <pc:chgData name="Peter Van de Venne" userId="cf58134a229e64d8" providerId="LiveId" clId="{0290981A-2316-429A-9B70-87393AF9F3A8}" dt="2021-11-04T00:13:29.448" v="1964" actId="47"/>
        <pc:sldMkLst>
          <pc:docMk/>
          <pc:sldMk cId="1699909969" sldId="294"/>
        </pc:sldMkLst>
      </pc:sldChg>
      <pc:sldChg chg="addSp delSp modSp add mod">
        <pc:chgData name="Peter Van de Venne" userId="cf58134a229e64d8" providerId="LiveId" clId="{0290981A-2316-429A-9B70-87393AF9F3A8}" dt="2021-11-04T00:03:50.419" v="1696" actId="6549"/>
        <pc:sldMkLst>
          <pc:docMk/>
          <pc:sldMk cId="1261163798" sldId="295"/>
        </pc:sldMkLst>
        <pc:spChg chg="add del mod">
          <ac:chgData name="Peter Van de Venne" userId="cf58134a229e64d8" providerId="LiveId" clId="{0290981A-2316-429A-9B70-87393AF9F3A8}" dt="2021-11-03T23:54:24.717" v="1496" actId="478"/>
          <ac:spMkLst>
            <pc:docMk/>
            <pc:sldMk cId="1261163798" sldId="295"/>
            <ac:spMk id="3" creationId="{EC952814-E5AC-42E0-9CD9-D80F7153DCDD}"/>
          </ac:spMkLst>
        </pc:spChg>
        <pc:spChg chg="mod">
          <ac:chgData name="Peter Van de Venne" userId="cf58134a229e64d8" providerId="LiveId" clId="{0290981A-2316-429A-9B70-87393AF9F3A8}" dt="2021-11-04T00:03:50.419" v="1696" actId="6549"/>
          <ac:spMkLst>
            <pc:docMk/>
            <pc:sldMk cId="1261163798" sldId="295"/>
            <ac:spMk id="4" creationId="{A06142D1-4312-450A-856F-1C1E095FB37F}"/>
          </ac:spMkLst>
        </pc:spChg>
        <pc:spChg chg="del">
          <ac:chgData name="Peter Van de Venne" userId="cf58134a229e64d8" providerId="LiveId" clId="{0290981A-2316-429A-9B70-87393AF9F3A8}" dt="2021-11-03T23:54:28.861" v="1497" actId="478"/>
          <ac:spMkLst>
            <pc:docMk/>
            <pc:sldMk cId="1261163798" sldId="295"/>
            <ac:spMk id="8" creationId="{8E405EB8-6CD5-474F-AECC-00A5458CADA2}"/>
          </ac:spMkLst>
        </pc:spChg>
        <pc:spChg chg="add mod">
          <ac:chgData name="Peter Van de Venne" userId="cf58134a229e64d8" providerId="LiveId" clId="{0290981A-2316-429A-9B70-87393AF9F3A8}" dt="2021-11-03T23:57:52.329" v="1678" actId="20577"/>
          <ac:spMkLst>
            <pc:docMk/>
            <pc:sldMk cId="1261163798" sldId="295"/>
            <ac:spMk id="11" creationId="{C51963A2-C877-4E3A-9A32-D9068F841C30}"/>
          </ac:spMkLst>
        </pc:spChg>
        <pc:graphicFrameChg chg="add mod">
          <ac:chgData name="Peter Van de Venne" userId="cf58134a229e64d8" providerId="LiveId" clId="{0290981A-2316-429A-9B70-87393AF9F3A8}" dt="2021-11-03T23:55:09.443" v="1502" actId="1076"/>
          <ac:graphicFrameMkLst>
            <pc:docMk/>
            <pc:sldMk cId="1261163798" sldId="295"/>
            <ac:graphicFrameMk id="5" creationId="{4A10E44D-1E1D-40F8-95FE-D77D3888DA83}"/>
          </ac:graphicFrameMkLst>
        </pc:graphicFrameChg>
        <pc:graphicFrameChg chg="del">
          <ac:chgData name="Peter Van de Venne" userId="cf58134a229e64d8" providerId="LiveId" clId="{0290981A-2316-429A-9B70-87393AF9F3A8}" dt="2021-11-03T23:54:16.958" v="1495" actId="478"/>
          <ac:graphicFrameMkLst>
            <pc:docMk/>
            <pc:sldMk cId="1261163798" sldId="295"/>
            <ac:graphicFrameMk id="7" creationId="{0F1BA4AA-8F0A-4FA5-8920-48943DEBC7AD}"/>
          </ac:graphicFrameMkLst>
        </pc:graphicFrameChg>
        <pc:graphicFrameChg chg="add mod">
          <ac:chgData name="Peter Van de Venne" userId="cf58134a229e64d8" providerId="LiveId" clId="{0290981A-2316-429A-9B70-87393AF9F3A8}" dt="2021-11-03T23:54:40.741" v="1500" actId="1076"/>
          <ac:graphicFrameMkLst>
            <pc:docMk/>
            <pc:sldMk cId="1261163798" sldId="295"/>
            <ac:graphicFrameMk id="10" creationId="{F9971787-0B19-4DA6-B374-EA0241C25EB8}"/>
          </ac:graphicFrameMkLst>
        </pc:graphicFrameChg>
      </pc:sldChg>
      <pc:sldChg chg="addSp modSp mod modNotes modNotesTx">
        <pc:chgData name="Peter Van de Venne" userId="cf58134a229e64d8" providerId="LiveId" clId="{0290981A-2316-429A-9B70-87393AF9F3A8}" dt="2021-11-04T00:12:24.860" v="1961" actId="1076"/>
        <pc:sldMkLst>
          <pc:docMk/>
          <pc:sldMk cId="2363519996" sldId="301"/>
        </pc:sldMkLst>
        <pc:picChg chg="add mod">
          <ac:chgData name="Peter Van de Venne" userId="cf58134a229e64d8" providerId="LiveId" clId="{0290981A-2316-429A-9B70-87393AF9F3A8}" dt="2021-11-04T00:12:24.860" v="1961" actId="1076"/>
          <ac:picMkLst>
            <pc:docMk/>
            <pc:sldMk cId="2363519996" sldId="301"/>
            <ac:picMk id="9" creationId="{E5151DF8-3DFA-43D1-B737-88E1599EB040}"/>
          </ac:picMkLst>
        </pc:picChg>
      </pc:sldChg>
      <pc:sldChg chg="addSp modSp add mod modNotesTx">
        <pc:chgData name="Peter Van de Venne" userId="cf58134a229e64d8" providerId="LiveId" clId="{0290981A-2316-429A-9B70-87393AF9F3A8}" dt="2021-11-03T23:41:50.374" v="1493" actId="1076"/>
        <pc:sldMkLst>
          <pc:docMk/>
          <pc:sldMk cId="3371526869" sldId="303"/>
        </pc:sldMkLst>
        <pc:spChg chg="mod">
          <ac:chgData name="Peter Van de Venne" userId="cf58134a229e64d8" providerId="LiveId" clId="{0290981A-2316-429A-9B70-87393AF9F3A8}" dt="2021-11-03T23:41:50.374" v="1493" actId="1076"/>
          <ac:spMkLst>
            <pc:docMk/>
            <pc:sldMk cId="3371526869" sldId="303"/>
            <ac:spMk id="16" creationId="{2ADBCBCD-0A4D-497D-9CCC-55387B05C97B}"/>
          </ac:spMkLst>
        </pc:spChg>
        <pc:picChg chg="add mod">
          <ac:chgData name="Peter Van de Venne" userId="cf58134a229e64d8" providerId="LiveId" clId="{0290981A-2316-429A-9B70-87393AF9F3A8}" dt="2021-11-03T23:41:30.814" v="1491" actId="1076"/>
          <ac:picMkLst>
            <pc:docMk/>
            <pc:sldMk cId="3371526869" sldId="303"/>
            <ac:picMk id="8" creationId="{E3B26F79-3811-4404-8831-227F41D81DD0}"/>
          </ac:picMkLst>
        </pc:picChg>
      </pc:sldChg>
      <pc:sldChg chg="addSp modSp mod modNotes modNotesTx">
        <pc:chgData name="Peter Van de Venne" userId="cf58134a229e64d8" providerId="LiveId" clId="{0290981A-2316-429A-9B70-87393AF9F3A8}" dt="2021-11-04T00:25:56.185" v="2095" actId="14100"/>
        <pc:sldMkLst>
          <pc:docMk/>
          <pc:sldMk cId="1046591769" sldId="311"/>
        </pc:sldMkLst>
        <pc:spChg chg="mod">
          <ac:chgData name="Peter Van de Venne" userId="cf58134a229e64d8" providerId="LiveId" clId="{0290981A-2316-429A-9B70-87393AF9F3A8}" dt="2021-11-04T00:25:44.469" v="2094" actId="20577"/>
          <ac:spMkLst>
            <pc:docMk/>
            <pc:sldMk cId="1046591769" sldId="311"/>
            <ac:spMk id="11" creationId="{00000000-0000-0000-0000-000000000000}"/>
          </ac:spMkLst>
        </pc:spChg>
        <pc:picChg chg="add mod">
          <ac:chgData name="Peter Van de Venne" userId="cf58134a229e64d8" providerId="LiveId" clId="{0290981A-2316-429A-9B70-87393AF9F3A8}" dt="2021-11-04T00:23:33.566" v="2079" actId="1076"/>
          <ac:picMkLst>
            <pc:docMk/>
            <pc:sldMk cId="1046591769" sldId="311"/>
            <ac:picMk id="3" creationId="{C33ECFF0-22DC-491D-A343-A834727E3897}"/>
          </ac:picMkLst>
        </pc:picChg>
        <pc:picChg chg="add mod">
          <ac:chgData name="Peter Van de Venne" userId="cf58134a229e64d8" providerId="LiveId" clId="{0290981A-2316-429A-9B70-87393AF9F3A8}" dt="2021-11-04T00:25:56.185" v="2095" actId="14100"/>
          <ac:picMkLst>
            <pc:docMk/>
            <pc:sldMk cId="1046591769" sldId="311"/>
            <ac:picMk id="8" creationId="{D88F4212-A902-405B-B32B-88E338DF1230}"/>
          </ac:picMkLst>
        </pc:picChg>
      </pc:sldChg>
      <pc:sldChg chg="del">
        <pc:chgData name="Peter Van de Venne" userId="cf58134a229e64d8" providerId="LiveId" clId="{0290981A-2316-429A-9B70-87393AF9F3A8}" dt="2021-11-04T00:13:04.659" v="1963" actId="47"/>
        <pc:sldMkLst>
          <pc:docMk/>
          <pc:sldMk cId="886415241" sldId="312"/>
        </pc:sldMkLst>
      </pc:sldChg>
      <pc:sldChg chg="del">
        <pc:chgData name="Peter Van de Venne" userId="cf58134a229e64d8" providerId="LiveId" clId="{0290981A-2316-429A-9B70-87393AF9F3A8}" dt="2021-11-04T00:12:43.953" v="1962" actId="47"/>
        <pc:sldMkLst>
          <pc:docMk/>
          <pc:sldMk cId="2377269281" sldId="313"/>
        </pc:sldMkLst>
      </pc:sldChg>
      <pc:sldChg chg="delSp modSp add mod">
        <pc:chgData name="Peter Van de Venne" userId="cf58134a229e64d8" providerId="LiveId" clId="{0290981A-2316-429A-9B70-87393AF9F3A8}" dt="2021-11-04T00:11:21.215" v="1958" actId="113"/>
        <pc:sldMkLst>
          <pc:docMk/>
          <pc:sldMk cId="663578457" sldId="314"/>
        </pc:sldMkLst>
        <pc:spChg chg="mod">
          <ac:chgData name="Peter Van de Venne" userId="cf58134a229e64d8" providerId="LiveId" clId="{0290981A-2316-429A-9B70-87393AF9F3A8}" dt="2021-11-04T00:04:10.156" v="1703" actId="20577"/>
          <ac:spMkLst>
            <pc:docMk/>
            <pc:sldMk cId="663578457" sldId="314"/>
            <ac:spMk id="4" creationId="{A06142D1-4312-450A-856F-1C1E095FB37F}"/>
          </ac:spMkLst>
        </pc:spChg>
        <pc:spChg chg="mod">
          <ac:chgData name="Peter Van de Venne" userId="cf58134a229e64d8" providerId="LiveId" clId="{0290981A-2316-429A-9B70-87393AF9F3A8}" dt="2021-11-04T00:11:21.215" v="1958" actId="113"/>
          <ac:spMkLst>
            <pc:docMk/>
            <pc:sldMk cId="663578457" sldId="314"/>
            <ac:spMk id="11" creationId="{C51963A2-C877-4E3A-9A32-D9068F841C30}"/>
          </ac:spMkLst>
        </pc:spChg>
        <pc:graphicFrameChg chg="del">
          <ac:chgData name="Peter Van de Venne" userId="cf58134a229e64d8" providerId="LiveId" clId="{0290981A-2316-429A-9B70-87393AF9F3A8}" dt="2021-11-04T00:04:42.445" v="1705" actId="478"/>
          <ac:graphicFrameMkLst>
            <pc:docMk/>
            <pc:sldMk cId="663578457" sldId="314"/>
            <ac:graphicFrameMk id="5" creationId="{4A10E44D-1E1D-40F8-95FE-D77D3888DA83}"/>
          </ac:graphicFrameMkLst>
        </pc:graphicFrameChg>
        <pc:graphicFrameChg chg="del">
          <ac:chgData name="Peter Van de Venne" userId="cf58134a229e64d8" providerId="LiveId" clId="{0290981A-2316-429A-9B70-87393AF9F3A8}" dt="2021-11-04T00:04:40.429" v="1704" actId="478"/>
          <ac:graphicFrameMkLst>
            <pc:docMk/>
            <pc:sldMk cId="663578457" sldId="314"/>
            <ac:graphicFrameMk id="10" creationId="{F9971787-0B19-4DA6-B374-EA0241C25EB8}"/>
          </ac:graphicFrameMkLst>
        </pc:graphicFrameChg>
      </pc:sldChg>
    </pc:docChg>
  </pc:docChgLst>
  <pc:docChgLst>
    <pc:chgData name="Peter Van de Venne" userId="cf58134a229e64d8" providerId="LiveId" clId="{5D266A20-D919-4088-BF69-CA72BAA1E8C2}"/>
    <pc:docChg chg="undo custSel modSld">
      <pc:chgData name="Peter Van de Venne" userId="cf58134a229e64d8" providerId="LiveId" clId="{5D266A20-D919-4088-BF69-CA72BAA1E8C2}" dt="2022-07-04T15:40:39.099" v="530" actId="1076"/>
      <pc:docMkLst>
        <pc:docMk/>
      </pc:docMkLst>
      <pc:sldChg chg="modSp mod">
        <pc:chgData name="Peter Van de Venne" userId="cf58134a229e64d8" providerId="LiveId" clId="{5D266A20-D919-4088-BF69-CA72BAA1E8C2}" dt="2022-07-04T14:18:24.988" v="48" actId="20577"/>
        <pc:sldMkLst>
          <pc:docMk/>
          <pc:sldMk cId="2763683635" sldId="263"/>
        </pc:sldMkLst>
        <pc:spChg chg="mod">
          <ac:chgData name="Peter Van de Venne" userId="cf58134a229e64d8" providerId="LiveId" clId="{5D266A20-D919-4088-BF69-CA72BAA1E8C2}" dt="2022-07-04T14:18:24.988" v="48" actId="20577"/>
          <ac:spMkLst>
            <pc:docMk/>
            <pc:sldMk cId="2763683635" sldId="263"/>
            <ac:spMk id="3" creationId="{00000000-0000-0000-0000-000000000000}"/>
          </ac:spMkLst>
        </pc:spChg>
      </pc:sldChg>
      <pc:sldChg chg="addSp delSp modSp mod modNotesTx">
        <pc:chgData name="Peter Van de Venne" userId="cf58134a229e64d8" providerId="LiveId" clId="{5D266A20-D919-4088-BF69-CA72BAA1E8C2}" dt="2022-07-04T14:35:41.736" v="309" actId="6549"/>
        <pc:sldMkLst>
          <pc:docMk/>
          <pc:sldMk cId="2375366359" sldId="264"/>
        </pc:sldMkLst>
        <pc:spChg chg="mod">
          <ac:chgData name="Peter Van de Venne" userId="cf58134a229e64d8" providerId="LiveId" clId="{5D266A20-D919-4088-BF69-CA72BAA1E8C2}" dt="2022-07-04T14:35:14.251" v="307" actId="20577"/>
          <ac:spMkLst>
            <pc:docMk/>
            <pc:sldMk cId="2375366359" sldId="264"/>
            <ac:spMk id="16" creationId="{00000000-0000-0000-0000-000000000000}"/>
          </ac:spMkLst>
        </pc:spChg>
        <pc:graphicFrameChg chg="add mod">
          <ac:chgData name="Peter Van de Venne" userId="cf58134a229e64d8" providerId="LiveId" clId="{5D266A20-D919-4088-BF69-CA72BAA1E8C2}" dt="2022-07-04T14:34:56.100" v="295" actId="1076"/>
          <ac:graphicFrameMkLst>
            <pc:docMk/>
            <pc:sldMk cId="2375366359" sldId="264"/>
            <ac:graphicFrameMk id="2" creationId="{69D86F45-6305-4D49-9752-9DC36F6FB829}"/>
          </ac:graphicFrameMkLst>
        </pc:graphicFrameChg>
        <pc:graphicFrameChg chg="del">
          <ac:chgData name="Peter Van de Venne" userId="cf58134a229e64d8" providerId="LiveId" clId="{5D266A20-D919-4088-BF69-CA72BAA1E8C2}" dt="2022-07-04T14:34:25.280" v="293" actId="478"/>
          <ac:graphicFrameMkLst>
            <pc:docMk/>
            <pc:sldMk cId="2375366359" sldId="264"/>
            <ac:graphicFrameMk id="6" creationId="{31581FEA-A78F-48EE-8329-0CB6B25C5DCE}"/>
          </ac:graphicFrameMkLst>
        </pc:graphicFrameChg>
        <pc:graphicFrameChg chg="del">
          <ac:chgData name="Peter Van de Venne" userId="cf58134a229e64d8" providerId="LiveId" clId="{5D266A20-D919-4088-BF69-CA72BAA1E8C2}" dt="2022-07-04T14:34:08.973" v="289" actId="478"/>
          <ac:graphicFrameMkLst>
            <pc:docMk/>
            <pc:sldMk cId="2375366359" sldId="264"/>
            <ac:graphicFrameMk id="8" creationId="{00000000-0008-0000-0000-000003000000}"/>
          </ac:graphicFrameMkLst>
        </pc:graphicFrameChg>
        <pc:graphicFrameChg chg="add mod">
          <ac:chgData name="Peter Van de Venne" userId="cf58134a229e64d8" providerId="LiveId" clId="{5D266A20-D919-4088-BF69-CA72BAA1E8C2}" dt="2022-07-04T14:34:18.902" v="292" actId="1076"/>
          <ac:graphicFrameMkLst>
            <pc:docMk/>
            <pc:sldMk cId="2375366359" sldId="264"/>
            <ac:graphicFrameMk id="9" creationId="{00000000-0008-0000-0000-000003000000}"/>
          </ac:graphicFrameMkLst>
        </pc:graphicFrameChg>
      </pc:sldChg>
      <pc:sldChg chg="addSp delSp modSp mod modNotesTx">
        <pc:chgData name="Peter Van de Venne" userId="cf58134a229e64d8" providerId="LiveId" clId="{5D266A20-D919-4088-BF69-CA72BAA1E8C2}" dt="2022-07-04T15:39:37.219" v="486" actId="20577"/>
        <pc:sldMkLst>
          <pc:docMk/>
          <pc:sldMk cId="2363519996" sldId="301"/>
        </pc:sldMkLst>
        <pc:spChg chg="mod">
          <ac:chgData name="Peter Van de Venne" userId="cf58134a229e64d8" providerId="LiveId" clId="{5D266A20-D919-4088-BF69-CA72BAA1E8C2}" dt="2022-07-04T15:26:25.813" v="449" actId="20577"/>
          <ac:spMkLst>
            <pc:docMk/>
            <pc:sldMk cId="2363519996" sldId="301"/>
            <ac:spMk id="11" creationId="{00000000-0000-0000-0000-000000000000}"/>
          </ac:spMkLst>
        </pc:spChg>
        <pc:spChg chg="mod">
          <ac:chgData name="Peter Van de Venne" userId="cf58134a229e64d8" providerId="LiveId" clId="{5D266A20-D919-4088-BF69-CA72BAA1E8C2}" dt="2022-07-04T15:39:37.219" v="486" actId="20577"/>
          <ac:spMkLst>
            <pc:docMk/>
            <pc:sldMk cId="2363519996" sldId="301"/>
            <ac:spMk id="12" creationId="{00000000-0000-0000-0000-000000000000}"/>
          </ac:spMkLst>
        </pc:spChg>
        <pc:picChg chg="add mod">
          <ac:chgData name="Peter Van de Venne" userId="cf58134a229e64d8" providerId="LiveId" clId="{5D266A20-D919-4088-BF69-CA72BAA1E8C2}" dt="2022-07-04T15:26:55.500" v="452" actId="1076"/>
          <ac:picMkLst>
            <pc:docMk/>
            <pc:sldMk cId="2363519996" sldId="301"/>
            <ac:picMk id="3" creationId="{8379B7DD-83A2-445D-9E95-5492014D3FE2}"/>
          </ac:picMkLst>
        </pc:picChg>
        <pc:picChg chg="mod">
          <ac:chgData name="Peter Van de Venne" userId="cf58134a229e64d8" providerId="LiveId" clId="{5D266A20-D919-4088-BF69-CA72BAA1E8C2}" dt="2022-07-04T15:27:07.404" v="453" actId="1076"/>
          <ac:picMkLst>
            <pc:docMk/>
            <pc:sldMk cId="2363519996" sldId="301"/>
            <ac:picMk id="8" creationId="{B2D06E3A-E606-4C58-A9FA-37A9853D4349}"/>
          </ac:picMkLst>
        </pc:picChg>
        <pc:picChg chg="del">
          <ac:chgData name="Peter Van de Venne" userId="cf58134a229e64d8" providerId="LiveId" clId="{5D266A20-D919-4088-BF69-CA72BAA1E8C2}" dt="2022-07-04T15:25:30.362" v="425" actId="478"/>
          <ac:picMkLst>
            <pc:docMk/>
            <pc:sldMk cId="2363519996" sldId="301"/>
            <ac:picMk id="9" creationId="{E5151DF8-3DFA-43D1-B737-88E1599EB040}"/>
          </ac:picMkLst>
        </pc:picChg>
        <pc:picChg chg="add del mod">
          <ac:chgData name="Peter Van de Venne" userId="cf58134a229e64d8" providerId="LiveId" clId="{5D266A20-D919-4088-BF69-CA72BAA1E8C2}" dt="2022-07-04T15:25:13.806" v="422" actId="478"/>
          <ac:picMkLst>
            <pc:docMk/>
            <pc:sldMk cId="2363519996" sldId="301"/>
            <ac:picMk id="2050" creationId="{D4F7E353-ABF6-44C7-8782-9712573DC024}"/>
          </ac:picMkLst>
        </pc:picChg>
      </pc:sldChg>
      <pc:sldChg chg="addSp delSp modSp mod">
        <pc:chgData name="Peter Van de Venne" userId="cf58134a229e64d8" providerId="LiveId" clId="{5D266A20-D919-4088-BF69-CA72BAA1E8C2}" dt="2022-07-04T15:36:52.316" v="482" actId="1076"/>
        <pc:sldMkLst>
          <pc:docMk/>
          <pc:sldMk cId="3371526869" sldId="303"/>
        </pc:sldMkLst>
        <pc:spChg chg="add del">
          <ac:chgData name="Peter Van de Venne" userId="cf58134a229e64d8" providerId="LiveId" clId="{5D266A20-D919-4088-BF69-CA72BAA1E8C2}" dt="2022-07-04T15:36:32.004" v="476" actId="22"/>
          <ac:spMkLst>
            <pc:docMk/>
            <pc:sldMk cId="3371526869" sldId="303"/>
            <ac:spMk id="10" creationId="{E81F16FF-B9EA-427F-9D39-8AD7ABFBAAA6}"/>
          </ac:spMkLst>
        </pc:spChg>
        <pc:spChg chg="mod">
          <ac:chgData name="Peter Van de Venne" userId="cf58134a229e64d8" providerId="LiveId" clId="{5D266A20-D919-4088-BF69-CA72BAA1E8C2}" dt="2022-07-04T14:37:32.130" v="418" actId="20577"/>
          <ac:spMkLst>
            <pc:docMk/>
            <pc:sldMk cId="3371526869" sldId="303"/>
            <ac:spMk id="16" creationId="{2ADBCBCD-0A4D-497D-9CCC-55387B05C97B}"/>
          </ac:spMkLst>
        </pc:spChg>
        <pc:picChg chg="del">
          <ac:chgData name="Peter Van de Venne" userId="cf58134a229e64d8" providerId="LiveId" clId="{5D266A20-D919-4088-BF69-CA72BAA1E8C2}" dt="2022-07-04T14:37:28.417" v="417" actId="478"/>
          <ac:picMkLst>
            <pc:docMk/>
            <pc:sldMk cId="3371526869" sldId="303"/>
            <ac:picMk id="6" creationId="{EE81C785-784E-4246-8965-1594E09060A1}"/>
          </ac:picMkLst>
        </pc:picChg>
        <pc:picChg chg="mod">
          <ac:chgData name="Peter Van de Venne" userId="cf58134a229e64d8" providerId="LiveId" clId="{5D266A20-D919-4088-BF69-CA72BAA1E8C2}" dt="2022-07-04T15:36:52.316" v="482" actId="1076"/>
          <ac:picMkLst>
            <pc:docMk/>
            <pc:sldMk cId="3371526869" sldId="303"/>
            <ac:picMk id="8" creationId="{E3B26F79-3811-4404-8831-227F41D81DD0}"/>
          </ac:picMkLst>
        </pc:picChg>
        <pc:picChg chg="add mod">
          <ac:chgData name="Peter Van de Venne" userId="cf58134a229e64d8" providerId="LiveId" clId="{5D266A20-D919-4088-BF69-CA72BAA1E8C2}" dt="2022-07-04T15:36:45.347" v="481" actId="1076"/>
          <ac:picMkLst>
            <pc:docMk/>
            <pc:sldMk cId="3371526869" sldId="303"/>
            <ac:picMk id="11" creationId="{FFE94ADD-BA11-4146-8BD7-E55E2AB4771E}"/>
          </ac:picMkLst>
        </pc:picChg>
      </pc:sldChg>
      <pc:sldChg chg="addSp delSp modSp mod">
        <pc:chgData name="Peter Van de Venne" userId="cf58134a229e64d8" providerId="LiveId" clId="{5D266A20-D919-4088-BF69-CA72BAA1E8C2}" dt="2022-07-04T15:40:39.099" v="530" actId="1076"/>
        <pc:sldMkLst>
          <pc:docMk/>
          <pc:sldMk cId="1046591769" sldId="311"/>
        </pc:sldMkLst>
        <pc:spChg chg="mod">
          <ac:chgData name="Peter Van de Venne" userId="cf58134a229e64d8" providerId="LiveId" clId="{5D266A20-D919-4088-BF69-CA72BAA1E8C2}" dt="2022-07-04T15:28:33.669" v="466" actId="20577"/>
          <ac:spMkLst>
            <pc:docMk/>
            <pc:sldMk cId="1046591769" sldId="311"/>
            <ac:spMk id="7" creationId="{00000000-0000-0000-0000-000000000000}"/>
          </ac:spMkLst>
        </pc:spChg>
        <pc:spChg chg="del">
          <ac:chgData name="Peter Van de Venne" userId="cf58134a229e64d8" providerId="LiveId" clId="{5D266A20-D919-4088-BF69-CA72BAA1E8C2}" dt="2022-07-04T15:29:18.099" v="474" actId="478"/>
          <ac:spMkLst>
            <pc:docMk/>
            <pc:sldMk cId="1046591769" sldId="311"/>
            <ac:spMk id="9" creationId="{75889E5F-7502-40F9-B975-925345DED20E}"/>
          </ac:spMkLst>
        </pc:spChg>
        <pc:spChg chg="mod">
          <ac:chgData name="Peter Van de Venne" userId="cf58134a229e64d8" providerId="LiveId" clId="{5D266A20-D919-4088-BF69-CA72BAA1E8C2}" dt="2022-07-04T15:29:14.277" v="472" actId="1076"/>
          <ac:spMkLst>
            <pc:docMk/>
            <pc:sldMk cId="1046591769" sldId="311"/>
            <ac:spMk id="11" creationId="{00000000-0000-0000-0000-000000000000}"/>
          </ac:spMkLst>
        </pc:spChg>
        <pc:spChg chg="add mod">
          <ac:chgData name="Peter Van de Venne" userId="cf58134a229e64d8" providerId="LiveId" clId="{5D266A20-D919-4088-BF69-CA72BAA1E8C2}" dt="2022-07-04T15:40:39.099" v="530" actId="1076"/>
          <ac:spMkLst>
            <pc:docMk/>
            <pc:sldMk cId="1046591769" sldId="311"/>
            <ac:spMk id="12" creationId="{EAA84580-7CF3-4920-A609-AD681D300C00}"/>
          </ac:spMkLst>
        </pc:spChg>
        <pc:picChg chg="del">
          <ac:chgData name="Peter Van de Venne" userId="cf58134a229e64d8" providerId="LiveId" clId="{5D266A20-D919-4088-BF69-CA72BAA1E8C2}" dt="2022-07-04T15:28:47.413" v="468" actId="478"/>
          <ac:picMkLst>
            <pc:docMk/>
            <pc:sldMk cId="1046591769" sldId="311"/>
            <ac:picMk id="3" creationId="{C33ECFF0-22DC-491D-A343-A834727E3897}"/>
          </ac:picMkLst>
        </pc:picChg>
        <pc:picChg chg="del">
          <ac:chgData name="Peter Van de Venne" userId="cf58134a229e64d8" providerId="LiveId" clId="{5D266A20-D919-4088-BF69-CA72BAA1E8C2}" dt="2022-07-04T15:29:15.990" v="473" actId="478"/>
          <ac:picMkLst>
            <pc:docMk/>
            <pc:sldMk cId="1046591769" sldId="311"/>
            <ac:picMk id="8" creationId="{D88F4212-A902-405B-B32B-88E338DF1230}"/>
          </ac:picMkLst>
        </pc:picChg>
        <pc:picChg chg="add mod">
          <ac:chgData name="Peter Van de Venne" userId="cf58134a229e64d8" providerId="LiveId" clId="{5D266A20-D919-4088-BF69-CA72BAA1E8C2}" dt="2022-07-04T15:28:52.476" v="469" actId="1076"/>
          <ac:picMkLst>
            <pc:docMk/>
            <pc:sldMk cId="1046591769" sldId="311"/>
            <ac:picMk id="10" creationId="{201FCF98-4FA1-4D67-A6BA-3EADA1DB6DE2}"/>
          </ac:picMkLst>
        </pc:picChg>
      </pc:sldChg>
    </pc:docChg>
  </pc:docChgLst>
  <pc:docChgLst>
    <pc:chgData name="Peter Van de Venne" userId="cf58134a229e64d8" providerId="LiveId" clId="{D5D4D18C-EE4C-4705-B784-F8D66C2E5C35}"/>
    <pc:docChg chg="undo custSel addSld delSld modSld sldOrd">
      <pc:chgData name="Peter Van de Venne" userId="cf58134a229e64d8" providerId="LiveId" clId="{D5D4D18C-EE4C-4705-B784-F8D66C2E5C35}" dt="2023-04-06T08:30:57.770" v="1502" actId="14100"/>
      <pc:docMkLst>
        <pc:docMk/>
      </pc:docMkLst>
      <pc:sldChg chg="addSp delSp modSp mod">
        <pc:chgData name="Peter Van de Venne" userId="cf58134a229e64d8" providerId="LiveId" clId="{D5D4D18C-EE4C-4705-B784-F8D66C2E5C35}" dt="2023-04-06T08:30:57.770" v="1502" actId="14100"/>
        <pc:sldMkLst>
          <pc:docMk/>
          <pc:sldMk cId="2763683635" sldId="263"/>
        </pc:sldMkLst>
        <pc:spChg chg="mod">
          <ac:chgData name="Peter Van de Venne" userId="cf58134a229e64d8" providerId="LiveId" clId="{D5D4D18C-EE4C-4705-B784-F8D66C2E5C35}" dt="2023-04-06T05:38:33.573" v="44" actId="20577"/>
          <ac:spMkLst>
            <pc:docMk/>
            <pc:sldMk cId="2763683635" sldId="263"/>
            <ac:spMk id="3" creationId="{00000000-0000-0000-0000-000000000000}"/>
          </ac:spMkLst>
        </pc:spChg>
        <pc:picChg chg="del">
          <ac:chgData name="Peter Van de Venne" userId="cf58134a229e64d8" providerId="LiveId" clId="{D5D4D18C-EE4C-4705-B784-F8D66C2E5C35}" dt="2023-04-06T05:57:38.491" v="125" actId="478"/>
          <ac:picMkLst>
            <pc:docMk/>
            <pc:sldMk cId="2763683635" sldId="263"/>
            <ac:picMk id="5" creationId="{8D240EB7-FFC9-982D-FB6F-490E7E734A75}"/>
          </ac:picMkLst>
        </pc:picChg>
        <pc:picChg chg="add mod">
          <ac:chgData name="Peter Van de Venne" userId="cf58134a229e64d8" providerId="LiveId" clId="{D5D4D18C-EE4C-4705-B784-F8D66C2E5C35}" dt="2023-04-06T08:30:57.770" v="1502" actId="14100"/>
          <ac:picMkLst>
            <pc:docMk/>
            <pc:sldMk cId="2763683635" sldId="263"/>
            <ac:picMk id="6" creationId="{7F9B19E7-6AE6-7C45-4EF2-FBCDB2003A4C}"/>
          </ac:picMkLst>
        </pc:picChg>
        <pc:picChg chg="del">
          <ac:chgData name="Peter Van de Venne" userId="cf58134a229e64d8" providerId="LiveId" clId="{D5D4D18C-EE4C-4705-B784-F8D66C2E5C35}" dt="2023-04-06T05:57:46.930" v="128" actId="478"/>
          <ac:picMkLst>
            <pc:docMk/>
            <pc:sldMk cId="2763683635" sldId="263"/>
            <ac:picMk id="1026" creationId="{398CC624-5C39-9DB4-0077-45490805FF9F}"/>
          </ac:picMkLst>
        </pc:picChg>
      </pc:sldChg>
      <pc:sldChg chg="del">
        <pc:chgData name="Peter Van de Venne" userId="cf58134a229e64d8" providerId="LiveId" clId="{D5D4D18C-EE4C-4705-B784-F8D66C2E5C35}" dt="2023-04-06T07:07:00.926" v="397" actId="47"/>
        <pc:sldMkLst>
          <pc:docMk/>
          <pc:sldMk cId="2375366359" sldId="264"/>
        </pc:sldMkLst>
      </pc:sldChg>
      <pc:sldChg chg="addSp delSp modSp mod">
        <pc:chgData name="Peter Van de Venne" userId="cf58134a229e64d8" providerId="LiveId" clId="{D5D4D18C-EE4C-4705-B784-F8D66C2E5C35}" dt="2023-04-06T06:59:05.488" v="285" actId="1076"/>
        <pc:sldMkLst>
          <pc:docMk/>
          <pc:sldMk cId="1261163798" sldId="295"/>
        </pc:sldMkLst>
        <pc:spChg chg="del">
          <ac:chgData name="Peter Van de Venne" userId="cf58134a229e64d8" providerId="LiveId" clId="{D5D4D18C-EE4C-4705-B784-F8D66C2E5C35}" dt="2023-04-06T06:56:39.996" v="276" actId="478"/>
          <ac:spMkLst>
            <pc:docMk/>
            <pc:sldMk cId="1261163798" sldId="295"/>
            <ac:spMk id="11" creationId="{C51963A2-C877-4E3A-9A32-D9068F841C30}"/>
          </ac:spMkLst>
        </pc:spChg>
        <pc:graphicFrameChg chg="del">
          <ac:chgData name="Peter Van de Venne" userId="cf58134a229e64d8" providerId="LiveId" clId="{D5D4D18C-EE4C-4705-B784-F8D66C2E5C35}" dt="2023-04-06T06:56:26.403" v="274" actId="478"/>
          <ac:graphicFrameMkLst>
            <pc:docMk/>
            <pc:sldMk cId="1261163798" sldId="295"/>
            <ac:graphicFrameMk id="2" creationId="{782F0048-E685-44A9-B602-C498C830989F}"/>
          </ac:graphicFrameMkLst>
        </pc:graphicFrameChg>
        <pc:graphicFrameChg chg="del">
          <ac:chgData name="Peter Van de Venne" userId="cf58134a229e64d8" providerId="LiveId" clId="{D5D4D18C-EE4C-4705-B784-F8D66C2E5C35}" dt="2023-04-06T06:56:01.980" v="271" actId="478"/>
          <ac:graphicFrameMkLst>
            <pc:docMk/>
            <pc:sldMk cId="1261163798" sldId="295"/>
            <ac:graphicFrameMk id="12" creationId="{F9971787-0B19-4DA6-B374-EA0241C25EB8}"/>
          </ac:graphicFrameMkLst>
        </pc:graphicFrameChg>
        <pc:picChg chg="add del mod">
          <ac:chgData name="Peter Van de Venne" userId="cf58134a229e64d8" providerId="LiveId" clId="{D5D4D18C-EE4C-4705-B784-F8D66C2E5C35}" dt="2023-04-06T06:58:58.237" v="283" actId="478"/>
          <ac:picMkLst>
            <pc:docMk/>
            <pc:sldMk cId="1261163798" sldId="295"/>
            <ac:picMk id="5" creationId="{47417C28-F4B2-8E78-EFCA-40A8A1633295}"/>
          </ac:picMkLst>
        </pc:picChg>
        <pc:picChg chg="add del mod">
          <ac:chgData name="Peter Van de Venne" userId="cf58134a229e64d8" providerId="LiveId" clId="{D5D4D18C-EE4C-4705-B784-F8D66C2E5C35}" dt="2023-04-06T06:59:00.189" v="284" actId="478"/>
          <ac:picMkLst>
            <pc:docMk/>
            <pc:sldMk cId="1261163798" sldId="295"/>
            <ac:picMk id="8" creationId="{6E4CA998-06B0-61BA-6651-BCD04AA18008}"/>
          </ac:picMkLst>
        </pc:picChg>
        <pc:picChg chg="add mod">
          <ac:chgData name="Peter Van de Venne" userId="cf58134a229e64d8" providerId="LiveId" clId="{D5D4D18C-EE4C-4705-B784-F8D66C2E5C35}" dt="2023-04-06T06:59:05.488" v="285" actId="1076"/>
          <ac:picMkLst>
            <pc:docMk/>
            <pc:sldMk cId="1261163798" sldId="295"/>
            <ac:picMk id="13" creationId="{7B02BE68-5489-9603-A8BA-1C5E75EA8CA4}"/>
          </ac:picMkLst>
        </pc:picChg>
      </pc:sldChg>
      <pc:sldChg chg="addSp delSp modSp mod">
        <pc:chgData name="Peter Van de Venne" userId="cf58134a229e64d8" providerId="LiveId" clId="{D5D4D18C-EE4C-4705-B784-F8D66C2E5C35}" dt="2023-04-06T08:13:32.038" v="1432" actId="6549"/>
        <pc:sldMkLst>
          <pc:docMk/>
          <pc:sldMk cId="2363519996" sldId="301"/>
        </pc:sldMkLst>
        <pc:spChg chg="mod">
          <ac:chgData name="Peter Van de Venne" userId="cf58134a229e64d8" providerId="LiveId" clId="{D5D4D18C-EE4C-4705-B784-F8D66C2E5C35}" dt="2023-04-06T08:13:32.038" v="1432" actId="6549"/>
          <ac:spMkLst>
            <pc:docMk/>
            <pc:sldMk cId="2363519996" sldId="301"/>
            <ac:spMk id="11" creationId="{00000000-0000-0000-0000-000000000000}"/>
          </ac:spMkLst>
        </pc:spChg>
        <pc:spChg chg="mod">
          <ac:chgData name="Peter Van de Venne" userId="cf58134a229e64d8" providerId="LiveId" clId="{D5D4D18C-EE4C-4705-B784-F8D66C2E5C35}" dt="2023-04-06T08:12:49.388" v="1428" actId="20577"/>
          <ac:spMkLst>
            <pc:docMk/>
            <pc:sldMk cId="2363519996" sldId="301"/>
            <ac:spMk id="12" creationId="{00000000-0000-0000-0000-000000000000}"/>
          </ac:spMkLst>
        </pc:spChg>
        <pc:picChg chg="del mod">
          <ac:chgData name="Peter Van de Venne" userId="cf58134a229e64d8" providerId="LiveId" clId="{D5D4D18C-EE4C-4705-B784-F8D66C2E5C35}" dt="2023-04-06T07:38:46.099" v="1277" actId="478"/>
          <ac:picMkLst>
            <pc:docMk/>
            <pc:sldMk cId="2363519996" sldId="301"/>
            <ac:picMk id="3" creationId="{8379B7DD-83A2-445D-9E95-5492014D3FE2}"/>
          </ac:picMkLst>
        </pc:picChg>
        <pc:picChg chg="add mod">
          <ac:chgData name="Peter Van de Venne" userId="cf58134a229e64d8" providerId="LiveId" clId="{D5D4D18C-EE4C-4705-B784-F8D66C2E5C35}" dt="2023-04-06T07:40:15.305" v="1285" actId="1076"/>
          <ac:picMkLst>
            <pc:docMk/>
            <pc:sldMk cId="2363519996" sldId="301"/>
            <ac:picMk id="6" creationId="{CA199802-C7E1-84E8-6F05-9D4D55162FF8}"/>
          </ac:picMkLst>
        </pc:picChg>
        <pc:picChg chg="mod">
          <ac:chgData name="Peter Van de Venne" userId="cf58134a229e64d8" providerId="LiveId" clId="{D5D4D18C-EE4C-4705-B784-F8D66C2E5C35}" dt="2023-04-06T07:32:13.795" v="1135" actId="1076"/>
          <ac:picMkLst>
            <pc:docMk/>
            <pc:sldMk cId="2363519996" sldId="301"/>
            <ac:picMk id="8" creationId="{B2D06E3A-E606-4C58-A9FA-37A9853D4349}"/>
          </ac:picMkLst>
        </pc:picChg>
        <pc:picChg chg="add mod">
          <ac:chgData name="Peter Van de Venne" userId="cf58134a229e64d8" providerId="LiveId" clId="{D5D4D18C-EE4C-4705-B784-F8D66C2E5C35}" dt="2023-04-06T07:49:47.969" v="1412" actId="1076"/>
          <ac:picMkLst>
            <pc:docMk/>
            <pc:sldMk cId="2363519996" sldId="301"/>
            <ac:picMk id="10" creationId="{C0DE94A8-DB4E-439F-5E79-EC39D2650C3C}"/>
          </ac:picMkLst>
        </pc:picChg>
      </pc:sldChg>
      <pc:sldChg chg="del">
        <pc:chgData name="Peter Van de Venne" userId="cf58134a229e64d8" providerId="LiveId" clId="{D5D4D18C-EE4C-4705-B784-F8D66C2E5C35}" dt="2023-04-06T05:41:14.020" v="122" actId="47"/>
        <pc:sldMkLst>
          <pc:docMk/>
          <pc:sldMk cId="3371526869" sldId="303"/>
        </pc:sldMkLst>
      </pc:sldChg>
      <pc:sldChg chg="addSp delSp modSp mod">
        <pc:chgData name="Peter Van de Venne" userId="cf58134a229e64d8" providerId="LiveId" clId="{D5D4D18C-EE4C-4705-B784-F8D66C2E5C35}" dt="2023-04-06T08:15:04.824" v="1475" actId="1076"/>
        <pc:sldMkLst>
          <pc:docMk/>
          <pc:sldMk cId="1046591769" sldId="311"/>
        </pc:sldMkLst>
        <pc:spChg chg="add mod">
          <ac:chgData name="Peter Van de Venne" userId="cf58134a229e64d8" providerId="LiveId" clId="{D5D4D18C-EE4C-4705-B784-F8D66C2E5C35}" dt="2023-04-06T08:14:43.401" v="1470" actId="6549"/>
          <ac:spMkLst>
            <pc:docMk/>
            <pc:sldMk cId="1046591769" sldId="311"/>
            <ac:spMk id="6" creationId="{D60EB4A2-E865-AC2A-26BE-A70E6B62AE45}"/>
          </ac:spMkLst>
        </pc:spChg>
        <pc:spChg chg="mod">
          <ac:chgData name="Peter Van de Venne" userId="cf58134a229e64d8" providerId="LiveId" clId="{D5D4D18C-EE4C-4705-B784-F8D66C2E5C35}" dt="2023-04-06T08:15:04.824" v="1475" actId="1076"/>
          <ac:spMkLst>
            <pc:docMk/>
            <pc:sldMk cId="1046591769" sldId="311"/>
            <ac:spMk id="11" creationId="{00000000-0000-0000-0000-000000000000}"/>
          </ac:spMkLst>
        </pc:spChg>
        <pc:spChg chg="del">
          <ac:chgData name="Peter Van de Venne" userId="cf58134a229e64d8" providerId="LiveId" clId="{D5D4D18C-EE4C-4705-B784-F8D66C2E5C35}" dt="2023-04-06T08:14:47.921" v="1471" actId="478"/>
          <ac:spMkLst>
            <pc:docMk/>
            <pc:sldMk cId="1046591769" sldId="311"/>
            <ac:spMk id="12" creationId="{EAA84580-7CF3-4920-A609-AD681D300C00}"/>
          </ac:spMkLst>
        </pc:spChg>
        <pc:picChg chg="add mod">
          <ac:chgData name="Peter Van de Venne" userId="cf58134a229e64d8" providerId="LiveId" clId="{D5D4D18C-EE4C-4705-B784-F8D66C2E5C35}" dt="2023-04-06T08:14:59.899" v="1474" actId="14100"/>
          <ac:picMkLst>
            <pc:docMk/>
            <pc:sldMk cId="1046591769" sldId="311"/>
            <ac:picMk id="3" creationId="{3F95DD73-83A1-4669-E0F7-F7243769A828}"/>
          </ac:picMkLst>
        </pc:picChg>
        <pc:picChg chg="del">
          <ac:chgData name="Peter Van de Venne" userId="cf58134a229e64d8" providerId="LiveId" clId="{D5D4D18C-EE4C-4705-B784-F8D66C2E5C35}" dt="2023-04-06T07:37:08.815" v="1204" actId="478"/>
          <ac:picMkLst>
            <pc:docMk/>
            <pc:sldMk cId="1046591769" sldId="311"/>
            <ac:picMk id="10" creationId="{201FCF98-4FA1-4D67-A6BA-3EADA1DB6DE2}"/>
          </ac:picMkLst>
        </pc:picChg>
      </pc:sldChg>
      <pc:sldChg chg="del">
        <pc:chgData name="Peter Van de Venne" userId="cf58134a229e64d8" providerId="LiveId" clId="{D5D4D18C-EE4C-4705-B784-F8D66C2E5C35}" dt="2023-04-06T05:41:52.745" v="123" actId="47"/>
        <pc:sldMkLst>
          <pc:docMk/>
          <pc:sldMk cId="663578457" sldId="314"/>
        </pc:sldMkLst>
      </pc:sldChg>
      <pc:sldChg chg="del">
        <pc:chgData name="Peter Van de Venne" userId="cf58134a229e64d8" providerId="LiveId" clId="{D5D4D18C-EE4C-4705-B784-F8D66C2E5C35}" dt="2023-04-06T07:06:51.173" v="396" actId="47"/>
        <pc:sldMkLst>
          <pc:docMk/>
          <pc:sldMk cId="3578812494" sldId="315"/>
        </pc:sldMkLst>
      </pc:sldChg>
      <pc:sldChg chg="addSp delSp modSp mod">
        <pc:chgData name="Peter Van de Venne" userId="cf58134a229e64d8" providerId="LiveId" clId="{D5D4D18C-EE4C-4705-B784-F8D66C2E5C35}" dt="2023-04-06T07:14:23.488" v="586" actId="20577"/>
        <pc:sldMkLst>
          <pc:docMk/>
          <pc:sldMk cId="206508272" sldId="316"/>
        </pc:sldMkLst>
        <pc:spChg chg="mod">
          <ac:chgData name="Peter Van de Venne" userId="cf58134a229e64d8" providerId="LiveId" clId="{D5D4D18C-EE4C-4705-B784-F8D66C2E5C35}" dt="2023-04-06T07:11:45.469" v="536" actId="20577"/>
          <ac:spMkLst>
            <pc:docMk/>
            <pc:sldMk cId="206508272" sldId="316"/>
            <ac:spMk id="4" creationId="{A06142D1-4312-450A-856F-1C1E095FB37F}"/>
          </ac:spMkLst>
        </pc:spChg>
        <pc:spChg chg="mod">
          <ac:chgData name="Peter Van de Venne" userId="cf58134a229e64d8" providerId="LiveId" clId="{D5D4D18C-EE4C-4705-B784-F8D66C2E5C35}" dt="2023-04-06T07:14:23.488" v="586" actId="20577"/>
          <ac:spMkLst>
            <pc:docMk/>
            <pc:sldMk cId="206508272" sldId="316"/>
            <ac:spMk id="11" creationId="{C51963A2-C877-4E3A-9A32-D9068F841C30}"/>
          </ac:spMkLst>
        </pc:spChg>
        <pc:picChg chg="add mod">
          <ac:chgData name="Peter Van de Venne" userId="cf58134a229e64d8" providerId="LiveId" clId="{D5D4D18C-EE4C-4705-B784-F8D66C2E5C35}" dt="2023-04-06T07:12:43.147" v="578" actId="1076"/>
          <ac:picMkLst>
            <pc:docMk/>
            <pc:sldMk cId="206508272" sldId="316"/>
            <ac:picMk id="3" creationId="{4D716E9E-9BE9-23AB-13FD-9F60A5BB9D00}"/>
          </ac:picMkLst>
        </pc:picChg>
        <pc:picChg chg="del">
          <ac:chgData name="Peter Van de Venne" userId="cf58134a229e64d8" providerId="LiveId" clId="{D5D4D18C-EE4C-4705-B784-F8D66C2E5C35}" dt="2023-04-06T07:11:28.033" v="502" actId="478"/>
          <ac:picMkLst>
            <pc:docMk/>
            <pc:sldMk cId="206508272" sldId="316"/>
            <ac:picMk id="5" creationId="{10AF6DDB-F6A2-48A2-93A7-471B5D694D4E}"/>
          </ac:picMkLst>
        </pc:picChg>
      </pc:sldChg>
      <pc:sldChg chg="del">
        <pc:chgData name="Peter Van de Venne" userId="cf58134a229e64d8" providerId="LiveId" clId="{D5D4D18C-EE4C-4705-B784-F8D66C2E5C35}" dt="2023-04-06T05:41:55.173" v="124" actId="47"/>
        <pc:sldMkLst>
          <pc:docMk/>
          <pc:sldMk cId="1426879045" sldId="317"/>
        </pc:sldMkLst>
      </pc:sldChg>
      <pc:sldChg chg="addSp delSp modSp mod">
        <pc:chgData name="Peter Van de Venne" userId="cf58134a229e64d8" providerId="LiveId" clId="{D5D4D18C-EE4C-4705-B784-F8D66C2E5C35}" dt="2023-04-06T07:05:59.318" v="395" actId="1036"/>
        <pc:sldMkLst>
          <pc:docMk/>
          <pc:sldMk cId="2150295219" sldId="318"/>
        </pc:sldMkLst>
        <pc:spChg chg="mod">
          <ac:chgData name="Peter Van de Venne" userId="cf58134a229e64d8" providerId="LiveId" clId="{D5D4D18C-EE4C-4705-B784-F8D66C2E5C35}" dt="2023-04-06T07:04:41.996" v="361" actId="20577"/>
          <ac:spMkLst>
            <pc:docMk/>
            <pc:sldMk cId="2150295219" sldId="318"/>
            <ac:spMk id="4" creationId="{A06142D1-4312-450A-856F-1C1E095FB37F}"/>
          </ac:spMkLst>
        </pc:spChg>
        <pc:spChg chg="mod">
          <ac:chgData name="Peter Van de Venne" userId="cf58134a229e64d8" providerId="LiveId" clId="{D5D4D18C-EE4C-4705-B784-F8D66C2E5C35}" dt="2023-04-06T07:05:59.318" v="395" actId="1036"/>
          <ac:spMkLst>
            <pc:docMk/>
            <pc:sldMk cId="2150295219" sldId="318"/>
            <ac:spMk id="11" creationId="{C51963A2-C877-4E3A-9A32-D9068F841C30}"/>
          </ac:spMkLst>
        </pc:spChg>
        <pc:picChg chg="del">
          <ac:chgData name="Peter Van de Venne" userId="cf58134a229e64d8" providerId="LiveId" clId="{D5D4D18C-EE4C-4705-B784-F8D66C2E5C35}" dt="2023-04-06T06:00:05.180" v="130" actId="478"/>
          <ac:picMkLst>
            <pc:docMk/>
            <pc:sldMk cId="2150295219" sldId="318"/>
            <ac:picMk id="3" creationId="{F27B9903-A2D7-4C04-A153-A3689D30CE31}"/>
          </ac:picMkLst>
        </pc:picChg>
        <pc:picChg chg="add del">
          <ac:chgData name="Peter Van de Venne" userId="cf58134a229e64d8" providerId="LiveId" clId="{D5D4D18C-EE4C-4705-B784-F8D66C2E5C35}" dt="2023-04-06T07:00:52.872" v="287" actId="22"/>
          <ac:picMkLst>
            <pc:docMk/>
            <pc:sldMk cId="2150295219" sldId="318"/>
            <ac:picMk id="5" creationId="{383AAE4F-990C-01C9-7BAA-05DB9F95CC99}"/>
          </ac:picMkLst>
        </pc:picChg>
        <pc:picChg chg="add mod">
          <ac:chgData name="Peter Van de Venne" userId="cf58134a229e64d8" providerId="LiveId" clId="{D5D4D18C-EE4C-4705-B784-F8D66C2E5C35}" dt="2023-04-06T07:05:31.081" v="369" actId="1076"/>
          <ac:picMkLst>
            <pc:docMk/>
            <pc:sldMk cId="2150295219" sldId="318"/>
            <ac:picMk id="8" creationId="{7E7B5953-FD97-6EC4-4442-1FA6673DB1A6}"/>
          </ac:picMkLst>
        </pc:picChg>
        <pc:picChg chg="add mod">
          <ac:chgData name="Peter Van de Venne" userId="cf58134a229e64d8" providerId="LiveId" clId="{D5D4D18C-EE4C-4705-B784-F8D66C2E5C35}" dt="2023-04-06T07:05:24.087" v="368" actId="1076"/>
          <ac:picMkLst>
            <pc:docMk/>
            <pc:sldMk cId="2150295219" sldId="318"/>
            <ac:picMk id="12" creationId="{DDB4EB8E-42C7-2C00-E459-90E4EBCBBDDD}"/>
          </ac:picMkLst>
        </pc:picChg>
        <pc:picChg chg="add mod">
          <ac:chgData name="Peter Van de Venne" userId="cf58134a229e64d8" providerId="LiveId" clId="{D5D4D18C-EE4C-4705-B784-F8D66C2E5C35}" dt="2023-04-06T07:05:18.636" v="367" actId="1076"/>
          <ac:picMkLst>
            <pc:docMk/>
            <pc:sldMk cId="2150295219" sldId="318"/>
            <ac:picMk id="14" creationId="{A49756A9-09B5-B7AC-FC8E-54181BB7D84C}"/>
          </ac:picMkLst>
        </pc:picChg>
        <pc:picChg chg="del">
          <ac:chgData name="Peter Van de Venne" userId="cf58134a229e64d8" providerId="LiveId" clId="{D5D4D18C-EE4C-4705-B784-F8D66C2E5C35}" dt="2023-04-06T05:59:52.459" v="129" actId="478"/>
          <ac:picMkLst>
            <pc:docMk/>
            <pc:sldMk cId="2150295219" sldId="318"/>
            <ac:picMk id="2050" creationId="{0DCEA156-D51B-4A17-93BF-9DF086CD3EB7}"/>
          </ac:picMkLst>
        </pc:picChg>
      </pc:sldChg>
      <pc:sldChg chg="delSp modSp add mod ord">
        <pc:chgData name="Peter Van de Venne" userId="cf58134a229e64d8" providerId="LiveId" clId="{D5D4D18C-EE4C-4705-B784-F8D66C2E5C35}" dt="2023-04-06T08:28:13.968" v="1500" actId="20577"/>
        <pc:sldMkLst>
          <pc:docMk/>
          <pc:sldMk cId="1254408848" sldId="319"/>
        </pc:sldMkLst>
        <pc:spChg chg="mod">
          <ac:chgData name="Peter Van de Venne" userId="cf58134a229e64d8" providerId="LiveId" clId="{D5D4D18C-EE4C-4705-B784-F8D66C2E5C35}" dt="2023-04-06T07:30:00.064" v="1093" actId="20577"/>
          <ac:spMkLst>
            <pc:docMk/>
            <pc:sldMk cId="1254408848" sldId="319"/>
            <ac:spMk id="7" creationId="{00000000-0000-0000-0000-000000000000}"/>
          </ac:spMkLst>
        </pc:spChg>
        <pc:spChg chg="del mod">
          <ac:chgData name="Peter Van de Venne" userId="cf58134a229e64d8" providerId="LiveId" clId="{D5D4D18C-EE4C-4705-B784-F8D66C2E5C35}" dt="2023-04-06T07:19:06.437" v="614" actId="478"/>
          <ac:spMkLst>
            <pc:docMk/>
            <pc:sldMk cId="1254408848" sldId="319"/>
            <ac:spMk id="11" creationId="{00000000-0000-0000-0000-000000000000}"/>
          </ac:spMkLst>
        </pc:spChg>
        <pc:spChg chg="mod">
          <ac:chgData name="Peter Van de Venne" userId="cf58134a229e64d8" providerId="LiveId" clId="{D5D4D18C-EE4C-4705-B784-F8D66C2E5C35}" dt="2023-04-06T08:28:13.968" v="1500" actId="20577"/>
          <ac:spMkLst>
            <pc:docMk/>
            <pc:sldMk cId="1254408848" sldId="319"/>
            <ac:spMk id="12" creationId="{EAA84580-7CF3-4920-A609-AD681D300C00}"/>
          </ac:spMkLst>
        </pc:spChg>
        <pc:picChg chg="del">
          <ac:chgData name="Peter Van de Venne" userId="cf58134a229e64d8" providerId="LiveId" clId="{D5D4D18C-EE4C-4705-B784-F8D66C2E5C35}" dt="2023-04-06T07:18:57.761" v="612" actId="478"/>
          <ac:picMkLst>
            <pc:docMk/>
            <pc:sldMk cId="1254408848" sldId="319"/>
            <ac:picMk id="10" creationId="{201FCF98-4FA1-4D67-A6BA-3EADA1DB6DE2}"/>
          </ac:picMkLst>
        </pc:picChg>
      </pc:sldChg>
      <pc:sldChg chg="addSp delSp modSp add mod">
        <pc:chgData name="Peter Van de Venne" userId="cf58134a229e64d8" providerId="LiveId" clId="{D5D4D18C-EE4C-4705-B784-F8D66C2E5C35}" dt="2023-04-06T08:15:46.893" v="1478" actId="1076"/>
        <pc:sldMkLst>
          <pc:docMk/>
          <pc:sldMk cId="305002967" sldId="320"/>
        </pc:sldMkLst>
        <pc:spChg chg="mod">
          <ac:chgData name="Peter Van de Venne" userId="cf58134a229e64d8" providerId="LiveId" clId="{D5D4D18C-EE4C-4705-B784-F8D66C2E5C35}" dt="2023-04-06T07:42:23.440" v="1338" actId="20577"/>
          <ac:spMkLst>
            <pc:docMk/>
            <pc:sldMk cId="305002967" sldId="320"/>
            <ac:spMk id="7" creationId="{00000000-0000-0000-0000-000000000000}"/>
          </ac:spMkLst>
        </pc:spChg>
        <pc:spChg chg="mod">
          <ac:chgData name="Peter Van de Venne" userId="cf58134a229e64d8" providerId="LiveId" clId="{D5D4D18C-EE4C-4705-B784-F8D66C2E5C35}" dt="2023-04-06T08:15:46.893" v="1478" actId="1076"/>
          <ac:spMkLst>
            <pc:docMk/>
            <pc:sldMk cId="305002967" sldId="320"/>
            <ac:spMk id="11" creationId="{00000000-0000-0000-0000-000000000000}"/>
          </ac:spMkLst>
        </pc:spChg>
        <pc:spChg chg="mod">
          <ac:chgData name="Peter Van de Venne" userId="cf58134a229e64d8" providerId="LiveId" clId="{D5D4D18C-EE4C-4705-B784-F8D66C2E5C35}" dt="2023-04-06T08:14:23.619" v="1434" actId="1076"/>
          <ac:spMkLst>
            <pc:docMk/>
            <pc:sldMk cId="305002967" sldId="320"/>
            <ac:spMk id="12" creationId="{EAA84580-7CF3-4920-A609-AD681D300C00}"/>
          </ac:spMkLst>
        </pc:spChg>
        <pc:picChg chg="add mod">
          <ac:chgData name="Peter Van de Venne" userId="cf58134a229e64d8" providerId="LiveId" clId="{D5D4D18C-EE4C-4705-B784-F8D66C2E5C35}" dt="2023-04-06T08:15:42.678" v="1477" actId="1076"/>
          <ac:picMkLst>
            <pc:docMk/>
            <pc:sldMk cId="305002967" sldId="320"/>
            <ac:picMk id="2" creationId="{9DA1576C-D141-7320-0C41-476F4B3373BF}"/>
          </ac:picMkLst>
        </pc:picChg>
        <pc:picChg chg="del">
          <ac:chgData name="Peter Van de Venne" userId="cf58134a229e64d8" providerId="LiveId" clId="{D5D4D18C-EE4C-4705-B784-F8D66C2E5C35}" dt="2023-04-06T07:42:44.638" v="1356" actId="478"/>
          <ac:picMkLst>
            <pc:docMk/>
            <pc:sldMk cId="305002967" sldId="320"/>
            <ac:picMk id="3" creationId="{3F95DD73-83A1-4669-E0F7-F7243769A828}"/>
          </ac:picMkLst>
        </pc:picChg>
      </pc:sldChg>
    </pc:docChg>
  </pc:docChgLst>
  <pc:docChgLst>
    <pc:chgData name="Peter Van de Venne" userId="cf58134a229e64d8" providerId="LiveId" clId="{C0E60A07-DBAD-428C-A6C5-4B55EBF97041}"/>
    <pc:docChg chg="undo custSel modSld sldOrd modNotesMaster modHandout">
      <pc:chgData name="Peter Van de Venne" userId="cf58134a229e64d8" providerId="LiveId" clId="{C0E60A07-DBAD-428C-A6C5-4B55EBF97041}" dt="2021-11-04T09:37:49.635" v="1471" actId="1076"/>
      <pc:docMkLst>
        <pc:docMk/>
      </pc:docMkLst>
      <pc:sldChg chg="addSp delSp modSp mod">
        <pc:chgData name="Peter Van de Venne" userId="cf58134a229e64d8" providerId="LiveId" clId="{C0E60A07-DBAD-428C-A6C5-4B55EBF97041}" dt="2021-11-01T10:22:12.180" v="106" actId="1076"/>
        <pc:sldMkLst>
          <pc:docMk/>
          <pc:sldMk cId="2763683635" sldId="263"/>
        </pc:sldMkLst>
        <pc:spChg chg="mod">
          <ac:chgData name="Peter Van de Venne" userId="cf58134a229e64d8" providerId="LiveId" clId="{C0E60A07-DBAD-428C-A6C5-4B55EBF97041}" dt="2021-11-01T10:22:12.180" v="106" actId="1076"/>
          <ac:spMkLst>
            <pc:docMk/>
            <pc:sldMk cId="2763683635" sldId="263"/>
            <ac:spMk id="3" creationId="{00000000-0000-0000-0000-000000000000}"/>
          </ac:spMkLst>
        </pc:spChg>
        <pc:picChg chg="del">
          <ac:chgData name="Peter Van de Venne" userId="cf58134a229e64d8" providerId="LiveId" clId="{C0E60A07-DBAD-428C-A6C5-4B55EBF97041}" dt="2021-11-01T10:21:21.420" v="0" actId="478"/>
          <ac:picMkLst>
            <pc:docMk/>
            <pc:sldMk cId="2763683635" sldId="263"/>
            <ac:picMk id="4" creationId="{3409B6B5-B368-43CE-99BA-0C61CAD342F7}"/>
          </ac:picMkLst>
        </pc:picChg>
        <pc:picChg chg="add mod">
          <ac:chgData name="Peter Van de Venne" userId="cf58134a229e64d8" providerId="LiveId" clId="{C0E60A07-DBAD-428C-A6C5-4B55EBF97041}" dt="2021-11-01T10:21:28.124" v="2" actId="1076"/>
          <ac:picMkLst>
            <pc:docMk/>
            <pc:sldMk cId="2763683635" sldId="263"/>
            <ac:picMk id="6" creationId="{B17B8FD9-88B5-42BE-BC21-537DFFC542ED}"/>
          </ac:picMkLst>
        </pc:picChg>
      </pc:sldChg>
      <pc:sldChg chg="modSp mod">
        <pc:chgData name="Peter Van de Venne" userId="cf58134a229e64d8" providerId="LiveId" clId="{C0E60A07-DBAD-428C-A6C5-4B55EBF97041}" dt="2021-11-04T08:20:41.026" v="1058" actId="20577"/>
        <pc:sldMkLst>
          <pc:docMk/>
          <pc:sldMk cId="1261163798" sldId="295"/>
        </pc:sldMkLst>
        <pc:spChg chg="mod">
          <ac:chgData name="Peter Van de Venne" userId="cf58134a229e64d8" providerId="LiveId" clId="{C0E60A07-DBAD-428C-A6C5-4B55EBF97041}" dt="2021-11-04T08:20:41.026" v="1058" actId="20577"/>
          <ac:spMkLst>
            <pc:docMk/>
            <pc:sldMk cId="1261163798" sldId="295"/>
            <ac:spMk id="11" creationId="{C51963A2-C877-4E3A-9A32-D9068F841C30}"/>
          </ac:spMkLst>
        </pc:spChg>
      </pc:sldChg>
      <pc:sldChg chg="modSp mod modNotes modNotesTx">
        <pc:chgData name="Peter Van de Venne" userId="cf58134a229e64d8" providerId="LiveId" clId="{C0E60A07-DBAD-428C-A6C5-4B55EBF97041}" dt="2021-11-04T09:00:25.584" v="1420" actId="15"/>
        <pc:sldMkLst>
          <pc:docMk/>
          <pc:sldMk cId="2363519996" sldId="301"/>
        </pc:sldMkLst>
        <pc:spChg chg="mod">
          <ac:chgData name="Peter Van de Venne" userId="cf58134a229e64d8" providerId="LiveId" clId="{C0E60A07-DBAD-428C-A6C5-4B55EBF97041}" dt="2021-11-01T16:07:34.307" v="700" actId="20577"/>
          <ac:spMkLst>
            <pc:docMk/>
            <pc:sldMk cId="2363519996" sldId="301"/>
            <ac:spMk id="11" creationId="{00000000-0000-0000-0000-000000000000}"/>
          </ac:spMkLst>
        </pc:spChg>
        <pc:spChg chg="mod">
          <ac:chgData name="Peter Van de Venne" userId="cf58134a229e64d8" providerId="LiveId" clId="{C0E60A07-DBAD-428C-A6C5-4B55EBF97041}" dt="2021-11-01T16:07:38.550" v="701" actId="6549"/>
          <ac:spMkLst>
            <pc:docMk/>
            <pc:sldMk cId="2363519996" sldId="301"/>
            <ac:spMk id="12" creationId="{00000000-0000-0000-0000-000000000000}"/>
          </ac:spMkLst>
        </pc:spChg>
        <pc:picChg chg="mod">
          <ac:chgData name="Peter Van de Venne" userId="cf58134a229e64d8" providerId="LiveId" clId="{C0E60A07-DBAD-428C-A6C5-4B55EBF97041}" dt="2021-11-01T10:45:13.780" v="448" actId="1076"/>
          <ac:picMkLst>
            <pc:docMk/>
            <pc:sldMk cId="2363519996" sldId="301"/>
            <ac:picMk id="8" creationId="{B2D06E3A-E606-4C58-A9FA-37A9853D4349}"/>
          </ac:picMkLst>
        </pc:picChg>
      </pc:sldChg>
      <pc:sldChg chg="addSp modSp mod modNotes">
        <pc:chgData name="Peter Van de Venne" userId="cf58134a229e64d8" providerId="LiveId" clId="{C0E60A07-DBAD-428C-A6C5-4B55EBF97041}" dt="2021-11-04T09:10:50.322" v="1443" actId="6549"/>
        <pc:sldMkLst>
          <pc:docMk/>
          <pc:sldMk cId="3371526869" sldId="303"/>
        </pc:sldMkLst>
        <pc:spChg chg="mod">
          <ac:chgData name="Peter Van de Venne" userId="cf58134a229e64d8" providerId="LiveId" clId="{C0E60A07-DBAD-428C-A6C5-4B55EBF97041}" dt="2021-11-04T09:09:10.307" v="1424" actId="20577"/>
          <ac:spMkLst>
            <pc:docMk/>
            <pc:sldMk cId="3371526869" sldId="303"/>
            <ac:spMk id="16" creationId="{2ADBCBCD-0A4D-497D-9CCC-55387B05C97B}"/>
          </ac:spMkLst>
        </pc:spChg>
        <pc:picChg chg="add mod">
          <ac:chgData name="Peter Van de Venne" userId="cf58134a229e64d8" providerId="LiveId" clId="{C0E60A07-DBAD-428C-A6C5-4B55EBF97041}" dt="2021-11-03T23:23:58.075" v="902" actId="1076"/>
          <ac:picMkLst>
            <pc:docMk/>
            <pc:sldMk cId="3371526869" sldId="303"/>
            <ac:picMk id="6" creationId="{EE81C785-784E-4246-8965-1594E09060A1}"/>
          </ac:picMkLst>
        </pc:picChg>
      </pc:sldChg>
      <pc:sldChg chg="modSp mod">
        <pc:chgData name="Peter Van de Venne" userId="cf58134a229e64d8" providerId="LiveId" clId="{C0E60A07-DBAD-428C-A6C5-4B55EBF97041}" dt="2021-11-04T08:25:22.123" v="1288" actId="20577"/>
        <pc:sldMkLst>
          <pc:docMk/>
          <pc:sldMk cId="309636945" sldId="310"/>
        </pc:sldMkLst>
        <pc:spChg chg="mod">
          <ac:chgData name="Peter Van de Venne" userId="cf58134a229e64d8" providerId="LiveId" clId="{C0E60A07-DBAD-428C-A6C5-4B55EBF97041}" dt="2021-11-04T08:25:22.123" v="1288" actId="20577"/>
          <ac:spMkLst>
            <pc:docMk/>
            <pc:sldMk cId="309636945" sldId="310"/>
            <ac:spMk id="8" creationId="{2ADBCBCD-0A4D-497D-9CCC-55387B05C97B}"/>
          </ac:spMkLst>
        </pc:spChg>
      </pc:sldChg>
      <pc:sldChg chg="addSp delSp modSp mod ord modNotes modNotesTx">
        <pc:chgData name="Peter Van de Venne" userId="cf58134a229e64d8" providerId="LiveId" clId="{C0E60A07-DBAD-428C-A6C5-4B55EBF97041}" dt="2021-11-04T09:17:02.516" v="1453" actId="14100"/>
        <pc:sldMkLst>
          <pc:docMk/>
          <pc:sldMk cId="1046591769" sldId="311"/>
        </pc:sldMkLst>
        <pc:spChg chg="mod">
          <ac:chgData name="Peter Van de Venne" userId="cf58134a229e64d8" providerId="LiveId" clId="{C0E60A07-DBAD-428C-A6C5-4B55EBF97041}" dt="2021-11-01T11:26:40.696" v="474" actId="20577"/>
          <ac:spMkLst>
            <pc:docMk/>
            <pc:sldMk cId="1046591769" sldId="311"/>
            <ac:spMk id="7" creationId="{00000000-0000-0000-0000-000000000000}"/>
          </ac:spMkLst>
        </pc:spChg>
        <pc:spChg chg="add mod">
          <ac:chgData name="Peter Van de Venne" userId="cf58134a229e64d8" providerId="LiveId" clId="{C0E60A07-DBAD-428C-A6C5-4B55EBF97041}" dt="2021-11-04T08:24:10.084" v="1237" actId="1035"/>
          <ac:spMkLst>
            <pc:docMk/>
            <pc:sldMk cId="1046591769" sldId="311"/>
            <ac:spMk id="9" creationId="{75889E5F-7502-40F9-B975-925345DED20E}"/>
          </ac:spMkLst>
        </pc:spChg>
        <pc:spChg chg="mod">
          <ac:chgData name="Peter Van de Venne" userId="cf58134a229e64d8" providerId="LiveId" clId="{C0E60A07-DBAD-428C-A6C5-4B55EBF97041}" dt="2021-11-04T08:24:18.998" v="1250" actId="1038"/>
          <ac:spMkLst>
            <pc:docMk/>
            <pc:sldMk cId="1046591769" sldId="311"/>
            <ac:spMk id="11" creationId="{00000000-0000-0000-0000-000000000000}"/>
          </ac:spMkLst>
        </pc:spChg>
        <pc:spChg chg="del">
          <ac:chgData name="Peter Van de Venne" userId="cf58134a229e64d8" providerId="LiveId" clId="{C0E60A07-DBAD-428C-A6C5-4B55EBF97041}" dt="2021-11-01T11:27:12.542" v="480" actId="478"/>
          <ac:spMkLst>
            <pc:docMk/>
            <pc:sldMk cId="1046591769" sldId="311"/>
            <ac:spMk id="12" creationId="{00000000-0000-0000-0000-000000000000}"/>
          </ac:spMkLst>
        </pc:spChg>
        <pc:picChg chg="mod">
          <ac:chgData name="Peter Van de Venne" userId="cf58134a229e64d8" providerId="LiveId" clId="{C0E60A07-DBAD-428C-A6C5-4B55EBF97041}" dt="2021-11-04T08:24:18.998" v="1250" actId="1038"/>
          <ac:picMkLst>
            <pc:docMk/>
            <pc:sldMk cId="1046591769" sldId="311"/>
            <ac:picMk id="3" creationId="{C33ECFF0-22DC-491D-A343-A834727E3897}"/>
          </ac:picMkLst>
        </pc:picChg>
        <pc:picChg chg="del">
          <ac:chgData name="Peter Van de Venne" userId="cf58134a229e64d8" providerId="LiveId" clId="{C0E60A07-DBAD-428C-A6C5-4B55EBF97041}" dt="2021-11-01T11:26:46.640" v="475" actId="478"/>
          <ac:picMkLst>
            <pc:docMk/>
            <pc:sldMk cId="1046591769" sldId="311"/>
            <ac:picMk id="8" creationId="{B2D06E3A-E606-4C58-A9FA-37A9853D4349}"/>
          </ac:picMkLst>
        </pc:picChg>
        <pc:picChg chg="mod">
          <ac:chgData name="Peter Van de Venne" userId="cf58134a229e64d8" providerId="LiveId" clId="{C0E60A07-DBAD-428C-A6C5-4B55EBF97041}" dt="2021-11-04T08:24:10.084" v="1237" actId="1035"/>
          <ac:picMkLst>
            <pc:docMk/>
            <pc:sldMk cId="1046591769" sldId="311"/>
            <ac:picMk id="8" creationId="{D88F4212-A902-405B-B32B-88E338DF1230}"/>
          </ac:picMkLst>
        </pc:picChg>
      </pc:sldChg>
      <pc:sldChg chg="addSp modSp mod">
        <pc:chgData name="Peter Van de Venne" userId="cf58134a229e64d8" providerId="LiveId" clId="{C0E60A07-DBAD-428C-A6C5-4B55EBF97041}" dt="2021-11-04T09:37:49.635" v="1471" actId="1076"/>
        <pc:sldMkLst>
          <pc:docMk/>
          <pc:sldMk cId="663578457" sldId="314"/>
        </pc:sldMkLst>
        <pc:spChg chg="mod">
          <ac:chgData name="Peter Van de Venne" userId="cf58134a229e64d8" providerId="LiveId" clId="{C0E60A07-DBAD-428C-A6C5-4B55EBF97041}" dt="2021-11-04T09:37:33.622" v="1469" actId="20577"/>
          <ac:spMkLst>
            <pc:docMk/>
            <pc:sldMk cId="663578457" sldId="314"/>
            <ac:spMk id="11" creationId="{C51963A2-C877-4E3A-9A32-D9068F841C30}"/>
          </ac:spMkLst>
        </pc:spChg>
        <pc:picChg chg="add mod">
          <ac:chgData name="Peter Van de Venne" userId="cf58134a229e64d8" providerId="LiveId" clId="{C0E60A07-DBAD-428C-A6C5-4B55EBF97041}" dt="2021-11-04T09:37:49.635" v="1471" actId="1076"/>
          <ac:picMkLst>
            <pc:docMk/>
            <pc:sldMk cId="663578457" sldId="314"/>
            <ac:picMk id="3" creationId="{092ACF2F-6D40-4270-B1FA-C4FC261B995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021" cy="498321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3797" y="1"/>
            <a:ext cx="2947021" cy="498321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>
              <a:defRPr sz="1200"/>
            </a:lvl1pPr>
          </a:lstStyle>
          <a:p>
            <a:fld id="{66AF79D7-1A4C-44A0-A969-293F021E96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6255"/>
            <a:ext cx="2947021" cy="498320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3797" y="9436255"/>
            <a:ext cx="2947021" cy="498320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r">
              <a:defRPr sz="1200"/>
            </a:lvl1pPr>
          </a:lstStyle>
          <a:p>
            <a:fld id="{7D167209-3860-4E14-A029-019BD0CBF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0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6729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6729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>
              <a:defRPr sz="1200"/>
            </a:lvl1pPr>
          </a:lstStyle>
          <a:p>
            <a:fld id="{6537B0D7-4F1A-4147-B42D-CCC86F34EFFE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728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7" tIns="46109" rIns="92217" bIns="461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18923"/>
            <a:ext cx="5441950" cy="4470559"/>
          </a:xfrm>
          <a:prstGeom prst="rect">
            <a:avLst/>
          </a:prstGeom>
        </p:spPr>
        <p:txBody>
          <a:bodyPr vert="horz" lIns="92217" tIns="46109" rIns="92217" bIns="461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6122"/>
            <a:ext cx="2947723" cy="496729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r">
              <a:defRPr sz="1200"/>
            </a:lvl1pPr>
          </a:lstStyle>
          <a:p>
            <a:fld id="{2FC8D955-CEAB-4930-B99C-911D21A566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3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0941A-6A16-5203-8185-6664EA85C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414C33-B989-0A6E-D030-5EE9A957E9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092250-ECAD-F1DA-1619-FA9A7EEBB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7B251-79D5-7D2E-7B35-78985A9E23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16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243" y="4718923"/>
            <a:ext cx="5827583" cy="447055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 sz="1100"/>
          </a:p>
          <a:p>
            <a:pPr defTabSz="922172">
              <a:buFontTx/>
              <a:buChar char="-"/>
              <a:defRPr/>
            </a:pPr>
            <a:r>
              <a:rPr lang="nl-NL" sz="1100">
                <a:ea typeface="Calibri" panose="020F0502020204030204" pitchFamily="34" charset="0"/>
              </a:rPr>
              <a:t>Kapitein Luitenant ter Zee </a:t>
            </a:r>
            <a:r>
              <a:rPr lang="nl-NL" sz="1100" b="1">
                <a:ea typeface="Calibri" panose="020F0502020204030204" pitchFamily="34" charset="0"/>
              </a:rPr>
              <a:t>Michiel</a:t>
            </a:r>
            <a:r>
              <a:rPr lang="nl-NL" sz="1100">
                <a:ea typeface="Calibri" panose="020F0502020204030204" pitchFamily="34" charset="0"/>
              </a:rPr>
              <a:t> </a:t>
            </a:r>
            <a:r>
              <a:rPr lang="nl-NL" sz="1100" b="1">
                <a:ea typeface="Calibri" panose="020F0502020204030204" pitchFamily="34" charset="0"/>
              </a:rPr>
              <a:t>Zeeman</a:t>
            </a:r>
            <a:r>
              <a:rPr lang="nl-NL" sz="1100">
                <a:ea typeface="Calibri" panose="020F0502020204030204" pitchFamily="34" charset="0"/>
              </a:rPr>
              <a:t>, sinds 1995 [26jr] werkzaam bij Defensie. </a:t>
            </a:r>
          </a:p>
          <a:p>
            <a:pPr defTabSz="922172">
              <a:buFontTx/>
              <a:buChar char="-"/>
              <a:defRPr/>
            </a:pPr>
            <a:r>
              <a:rPr lang="nl-NL" sz="1100">
                <a:ea typeface="Calibri" panose="020F0502020204030204" pitchFamily="34" charset="0"/>
              </a:rPr>
              <a:t>Na een periode van varen en vechten aan boord van de schepen van de Koninklijke Marine heeft hij zich sinds 2007 gespecialiseerd in ICT. </a:t>
            </a:r>
          </a:p>
          <a:p>
            <a:pPr defTabSz="922172">
              <a:buFontTx/>
              <a:buChar char="-"/>
              <a:defRPr/>
            </a:pPr>
            <a:r>
              <a:rPr lang="nl-NL" sz="1100">
                <a:ea typeface="Calibri" panose="020F0502020204030204" pitchFamily="34" charset="0"/>
              </a:rPr>
              <a:t>Momenteel werkzaam bij het JIVC [Joint Informatievoorziening Commando] als Plaatsvervangend Hoofd Generieke IT en Infrastructuur en daarmee de Chief Operations </a:t>
            </a:r>
            <a:r>
              <a:rPr lang="nl-NL" sz="1100" err="1">
                <a:ea typeface="Calibri" panose="020F0502020204030204" pitchFamily="34" charset="0"/>
              </a:rPr>
              <a:t>Officer</a:t>
            </a:r>
            <a:r>
              <a:rPr lang="nl-NL" sz="1100">
                <a:ea typeface="Calibri" panose="020F0502020204030204" pitchFamily="34" charset="0"/>
              </a:rPr>
              <a:t> van de wereldwijde infrastructuuroperatie van defensie. </a:t>
            </a:r>
          </a:p>
          <a:p>
            <a:pPr defTabSz="922172">
              <a:buFontTx/>
              <a:buChar char="-"/>
              <a:defRPr/>
            </a:pPr>
            <a:r>
              <a:rPr lang="nl-NL" sz="1100">
                <a:ea typeface="Calibri" panose="020F0502020204030204" pitchFamily="34" charset="0"/>
              </a:rPr>
              <a:t>In 2014 is hij uitgezonden geweest in NATO-verband. Tijdens die inzet hebben ze bijgedragen aan de anti-piraterij operatie bij de Hoorn van Afrika en patrouilles uitgevoerd op de Middellandse Zee in het kader van anti-smokkel operaties.</a:t>
            </a:r>
            <a:endParaRPr lang="en-GB" sz="1100">
              <a:ea typeface="Calibri" panose="020F0502020204030204" pitchFamily="34" charset="0"/>
            </a:endParaRPr>
          </a:p>
          <a:p>
            <a:pPr>
              <a:buFontTx/>
              <a:buNone/>
            </a:pPr>
            <a:endParaRPr lang="en-US" sz="1100"/>
          </a:p>
          <a:p>
            <a:pPr>
              <a:buFontTx/>
              <a:buNone/>
            </a:pPr>
            <a:endParaRPr lang="en-US" sz="1100"/>
          </a:p>
          <a:p>
            <a:r>
              <a:rPr lang="nl-NL" sz="1100">
                <a:ea typeface="Calibri" panose="020F0502020204030204" pitchFamily="34" charset="0"/>
              </a:rPr>
              <a:t>Majoor </a:t>
            </a:r>
            <a:r>
              <a:rPr lang="nl-NL" sz="1100" b="1">
                <a:ea typeface="Calibri" panose="020F0502020204030204" pitchFamily="34" charset="0"/>
              </a:rPr>
              <a:t>Sebastiaan</a:t>
            </a:r>
            <a:r>
              <a:rPr lang="nl-NL" sz="1100">
                <a:ea typeface="Calibri" panose="020F0502020204030204" pitchFamily="34" charset="0"/>
              </a:rPr>
              <a:t> </a:t>
            </a:r>
            <a:r>
              <a:rPr lang="nl-NL" sz="1100" b="1">
                <a:ea typeface="Calibri" panose="020F0502020204030204" pitchFamily="34" charset="0"/>
              </a:rPr>
              <a:t>Postema</a:t>
            </a:r>
            <a:r>
              <a:rPr lang="en-GB" sz="1100">
                <a:ea typeface="Calibri" panose="020F0502020204030204" pitchFamily="34" charset="0"/>
              </a:rPr>
              <a:t>, </a:t>
            </a:r>
            <a:r>
              <a:rPr lang="nl-NL" sz="1100">
                <a:ea typeface="Calibri" panose="020F0502020204030204" pitchFamily="34" charset="0"/>
              </a:rPr>
              <a:t>43 jaar uit Groningen </a:t>
            </a:r>
            <a:endParaRPr lang="en-GB" sz="1100">
              <a:ea typeface="Calibri" panose="020F0502020204030204" pitchFamily="34" charset="0"/>
            </a:endParaRPr>
          </a:p>
          <a:p>
            <a:r>
              <a:rPr lang="nl-NL" sz="1100">
                <a:ea typeface="Calibri" panose="020F0502020204030204" pitchFamily="34" charset="0"/>
              </a:rPr>
              <a:t>Is ondernemer geweest (</a:t>
            </a:r>
            <a:r>
              <a:rPr lang="nl-NL" sz="1100" err="1">
                <a:ea typeface="Calibri" panose="020F0502020204030204" pitchFamily="34" charset="0"/>
              </a:rPr>
              <a:t>oa</a:t>
            </a:r>
            <a:r>
              <a:rPr lang="nl-NL" sz="1100">
                <a:ea typeface="Calibri" panose="020F0502020204030204" pitchFamily="34" charset="0"/>
              </a:rPr>
              <a:t> beveiliging ambassade personeel) </a:t>
            </a:r>
          </a:p>
          <a:p>
            <a:r>
              <a:rPr lang="nl-NL" sz="1100">
                <a:ea typeface="Calibri" panose="020F0502020204030204" pitchFamily="34" charset="0"/>
              </a:rPr>
              <a:t>Daarna 10 jaar Reservist bij de landmacht infanterie (o.a. logistiek en pelotonscommandant) </a:t>
            </a:r>
          </a:p>
          <a:p>
            <a:r>
              <a:rPr lang="nl-NL" sz="1100">
                <a:ea typeface="Calibri" panose="020F0502020204030204" pitchFamily="34" charset="0"/>
              </a:rPr>
              <a:t>Is inzet in Litouwen als hoofd logistiek. </a:t>
            </a:r>
          </a:p>
          <a:p>
            <a:r>
              <a:rPr lang="nl-NL" sz="1100">
                <a:ea typeface="Calibri" panose="020F0502020204030204" pitchFamily="34" charset="0"/>
              </a:rPr>
              <a:t>Sinds kort beroepsmilitair bij de Luchtmacht en verantwoordelijk voor front en backoffice en facilitaire ondersteuning. </a:t>
            </a:r>
            <a:endParaRPr lang="en-GB" sz="1100">
              <a:ea typeface="Calibri" panose="020F0502020204030204" pitchFamily="34" charset="0"/>
            </a:endParaRPr>
          </a:p>
          <a:p>
            <a:r>
              <a:rPr lang="nl-NL" sz="1100">
                <a:ea typeface="Calibri" panose="020F0502020204030204" pitchFamily="34" charset="0"/>
              </a:rPr>
              <a:t>Houdt van Golfen, duiken en karten (fan van Max Verstappen…?).</a:t>
            </a:r>
            <a:endParaRPr lang="en-GB" sz="1100">
              <a:ea typeface="Calibri" panose="020F0502020204030204" pitchFamily="34" charset="0"/>
            </a:endParaRPr>
          </a:p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09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44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2243E-0B06-7A4F-D077-8D86C58A6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72B1C7-EF7D-F807-2DDB-B24833EF54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2669FE-3D0B-EB35-DC1E-A686F7333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098A3-A976-5988-BF1D-8DC8B1C46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5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/>
              <a:t> Welkom:</a:t>
            </a:r>
          </a:p>
          <a:p>
            <a:pPr lvl="1"/>
            <a:r>
              <a:rPr lang="en-US"/>
              <a:t>-</a:t>
            </a:r>
          </a:p>
          <a:p>
            <a:pPr>
              <a:buFontTx/>
              <a:buChar char="-"/>
            </a:pPr>
            <a:r>
              <a:rPr lang="en-US"/>
              <a:t> </a:t>
            </a:r>
            <a:r>
              <a:rPr lang="en-US" err="1"/>
              <a:t>Huishoudelijk</a:t>
            </a:r>
            <a:r>
              <a:rPr lang="en-US"/>
              <a:t>:</a:t>
            </a:r>
          </a:p>
          <a:p>
            <a:pPr lvl="1">
              <a:buFontTx/>
              <a:buChar char="-"/>
            </a:pPr>
            <a:r>
              <a:rPr lang="en-US" err="1"/>
              <a:t>Wifi</a:t>
            </a:r>
            <a:r>
              <a:rPr lang="en-US"/>
              <a:t> ?</a:t>
            </a:r>
          </a:p>
          <a:p>
            <a:pPr>
              <a:buFontTx/>
              <a:buNone/>
            </a:pPr>
            <a:r>
              <a:rPr lang="en-US"/>
              <a:t> 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 lvl="1">
              <a:buFontTx/>
              <a:buNone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92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E27FB-432C-1145-BEF0-D5259E58BC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35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E27FB-432C-1145-BEF0-D5259E58BC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97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B76D6-FA49-929A-B068-736298B49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C31A7E-60A5-1264-9083-09920E4EC5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794A7D-E681-072F-D577-ED030DAE1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87584-6AA0-9A36-B6F4-5A49D28C8A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0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F5A11-686D-5BE0-471B-324594F9E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03D365-F454-83FC-057E-65DAB12E61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5004E9-1BE1-C2A4-960E-3179DD115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72FF4-A935-0B62-F1CD-3F7B52A26E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97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001D5-472F-D0A1-59F1-3FAE6A8DB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D9D92F-D8B9-73D9-179E-9EAD8E0581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D39D50-4060-32B4-1695-4CDD311E5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6E375-C8D2-2B45-634A-A5BECC68F1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03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E3FEE-303F-411F-F827-5A4BC8EC2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B6279F-97FC-CC29-278E-CB7B5B9C69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62BDD4-6127-99DB-A7F8-9BB8592DB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06DDA-93B1-BC42-A213-549E275165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5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17-10-2024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87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17-10-2024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16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17-10-2024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07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17-10-2024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8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17-10-2024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70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17-10-2024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67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17-10-2024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62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17-10-2024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10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17-10-2024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43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17-10-2024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10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17-10-2024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52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C367-25A8-4E87-B5C8-0AAF29A34354}" type="datetimeFigureOut">
              <a:rPr lang="nl-NL" smtClean="0"/>
              <a:pPr/>
              <a:t>17-10-2024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94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0396"/>
            <a:ext cx="8001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741017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/>
              <a:t>Gebruikersbijeenkomst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1375" y="5446341"/>
            <a:ext cx="4909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Mitel Gebruikersgroep Nederland</a:t>
            </a:r>
          </a:p>
          <a:p>
            <a:r>
              <a:rPr lang="nl-NL" err="1"/>
              <a:t>Liemès</a:t>
            </a:r>
            <a:br>
              <a:rPr lang="nl-NL"/>
            </a:br>
            <a:r>
              <a:rPr lang="nl-NL"/>
              <a:t>Utrecht, 16 oktober 2024</a:t>
            </a:r>
          </a:p>
        </p:txBody>
      </p:sp>
      <p:pic>
        <p:nvPicPr>
          <p:cNvPr id="5" name="Picture 4" descr="A building with a curved roof&#10;&#10;Description automatically generated">
            <a:extLst>
              <a:ext uri="{FF2B5EF4-FFF2-40B4-BE49-F238E27FC236}">
                <a16:creationId xmlns:a16="http://schemas.microsoft.com/office/drawing/2014/main" id="{03A680F0-1D81-5D54-A9F1-92E7DCB76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9970"/>
            <a:ext cx="9144000" cy="355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83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DC5D1-F8DE-3EC5-D741-B2F2E837D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>
            <a:extLst>
              <a:ext uri="{FF2B5EF4-FFF2-40B4-BE49-F238E27FC236}">
                <a16:creationId xmlns:a16="http://schemas.microsoft.com/office/drawing/2014/main" id="{BDCBC16F-6601-ACCE-DC97-937402E5B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910D6B-029B-EB80-C93B-5F9DD392CDCC}"/>
              </a:ext>
            </a:extLst>
          </p:cNvPr>
          <p:cNvCxnSpPr/>
          <p:nvPr/>
        </p:nvCxnSpPr>
        <p:spPr>
          <a:xfrm>
            <a:off x="251520" y="11247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FF06A7-FFB4-496B-D8E3-F6170E79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err="1"/>
              <a:t>Jaarrekening</a:t>
            </a:r>
            <a:r>
              <a:rPr lang="en-US" sz="4000"/>
              <a:t> 2023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7D41F5B2-F901-DDE9-35DF-2047217E7531}"/>
              </a:ext>
            </a:extLst>
          </p:cNvPr>
          <p:cNvSpPr/>
          <p:nvPr/>
        </p:nvSpPr>
        <p:spPr>
          <a:xfrm>
            <a:off x="323528" y="5290853"/>
            <a:ext cx="80135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effectLst/>
                <a:latin typeface="Calibri" panose="020F0502020204030204" pitchFamily="34" charset="0"/>
              </a:rPr>
              <a:t>Verslag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kascommissie</a:t>
            </a:r>
            <a:endParaRPr lang="en-US" sz="140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effectLst/>
                <a:latin typeface="Calibri" panose="020F0502020204030204" pitchFamily="34" charset="0"/>
              </a:rPr>
              <a:t>Voorgesteld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wordt</a:t>
            </a:r>
            <a:r>
              <a:rPr lang="en-US" sz="1400">
                <a:effectLst/>
                <a:latin typeface="Calibri" panose="020F0502020204030204" pitchFamily="34" charset="0"/>
              </a:rPr>
              <a:t>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resultaat</a:t>
            </a:r>
            <a:r>
              <a:rPr lang="en-US" sz="1400">
                <a:effectLst/>
                <a:latin typeface="Calibri" panose="020F0502020204030204" pitchFamily="34" charset="0"/>
              </a:rPr>
              <a:t> over 2023 te </a:t>
            </a:r>
            <a:r>
              <a:rPr lang="en-US" sz="1400" err="1">
                <a:effectLst/>
                <a:latin typeface="Calibri" panose="020F0502020204030204" pitchFamily="34" charset="0"/>
              </a:rPr>
              <a:t>verrekenen</a:t>
            </a:r>
            <a:r>
              <a:rPr lang="en-US" sz="1400">
                <a:effectLst/>
                <a:latin typeface="Calibri" panose="020F0502020204030204" pitchFamily="34" charset="0"/>
              </a:rPr>
              <a:t> met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kapitaal</a:t>
            </a:r>
            <a:r>
              <a:rPr lang="en-US" sz="1400">
                <a:effectLst/>
                <a:latin typeface="Calibri" panose="020F0502020204030204" pitchFamily="34" charset="0"/>
              </a:rPr>
              <a:t>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effectLst/>
                <a:latin typeface="Calibri" panose="020F0502020204030204" pitchFamily="34" charset="0"/>
              </a:rPr>
              <a:t>Vaststelling</a:t>
            </a:r>
            <a:r>
              <a:rPr lang="en-US" sz="1400">
                <a:effectLst/>
                <a:latin typeface="Calibri" panose="020F0502020204030204" pitchFamily="34" charset="0"/>
              </a:rPr>
              <a:t> van de </a:t>
            </a:r>
            <a:r>
              <a:rPr lang="en-US" sz="1400" err="1">
                <a:effectLst/>
                <a:latin typeface="Calibri" panose="020F0502020204030204" pitchFamily="34" charset="0"/>
              </a:rPr>
              <a:t>jaarrekening</a:t>
            </a:r>
            <a:r>
              <a:rPr lang="en-US" sz="1400">
                <a:effectLst/>
                <a:latin typeface="Calibri" panose="020F0502020204030204" pitchFamily="34" charset="0"/>
              </a:rPr>
              <a:t> over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boekjaar</a:t>
            </a:r>
            <a:r>
              <a:rPr lang="en-US" sz="1400">
                <a:effectLst/>
                <a:latin typeface="Calibri" panose="020F0502020204030204" pitchFamily="34" charset="0"/>
              </a:rPr>
              <a:t> 2023.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effectLst/>
                <a:latin typeface="Calibri" panose="020F0502020204030204" pitchFamily="34" charset="0"/>
              </a:rPr>
              <a:t>Voorgesteld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wordt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kwijting</a:t>
            </a:r>
            <a:r>
              <a:rPr lang="en-US" sz="1400">
                <a:effectLst/>
                <a:latin typeface="Calibri" panose="020F0502020204030204" pitchFamily="34" charset="0"/>
              </a:rPr>
              <a:t> te </a:t>
            </a:r>
            <a:r>
              <a:rPr lang="en-US" sz="1400" err="1">
                <a:effectLst/>
                <a:latin typeface="Calibri" panose="020F0502020204030204" pitchFamily="34" charset="0"/>
              </a:rPr>
              <a:t>verlenen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aan</a:t>
            </a:r>
            <a:r>
              <a:rPr lang="en-US" sz="1400">
                <a:effectLst/>
                <a:latin typeface="Calibri" panose="020F0502020204030204" pitchFamily="34" charset="0"/>
              </a:rPr>
              <a:t>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bestuur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voor</a:t>
            </a:r>
            <a:r>
              <a:rPr lang="en-US" sz="1400">
                <a:effectLst/>
                <a:latin typeface="Calibri" panose="020F0502020204030204" pitchFamily="34" charset="0"/>
              </a:rPr>
              <a:t>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gevoerde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beleid</a:t>
            </a:r>
            <a:r>
              <a:rPr lang="en-US" sz="1400">
                <a:effectLst/>
                <a:latin typeface="Calibri" panose="020F0502020204030204" pitchFamily="34" charset="0"/>
              </a:rPr>
              <a:t>.</a:t>
            </a:r>
          </a:p>
          <a:p>
            <a:pPr algn="ctr"/>
            <a:endParaRPr lang="en-US" sz="14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926ACE-5541-348E-16D8-F42ACA957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329344"/>
              </p:ext>
            </p:extLst>
          </p:nvPr>
        </p:nvGraphicFramePr>
        <p:xfrm>
          <a:off x="457200" y="1159976"/>
          <a:ext cx="8229599" cy="4251386"/>
        </p:xfrm>
        <a:graphic>
          <a:graphicData uri="http://schemas.openxmlformats.org/drawingml/2006/table">
            <a:tbl>
              <a:tblPr/>
              <a:tblGrid>
                <a:gridCol w="2355376">
                  <a:extLst>
                    <a:ext uri="{9D8B030D-6E8A-4147-A177-3AD203B41FA5}">
                      <a16:colId xmlns:a16="http://schemas.microsoft.com/office/drawing/2014/main" val="1951424084"/>
                    </a:ext>
                  </a:extLst>
                </a:gridCol>
                <a:gridCol w="288681">
                  <a:extLst>
                    <a:ext uri="{9D8B030D-6E8A-4147-A177-3AD203B41FA5}">
                      <a16:colId xmlns:a16="http://schemas.microsoft.com/office/drawing/2014/main" val="4188298458"/>
                    </a:ext>
                  </a:extLst>
                </a:gridCol>
                <a:gridCol w="702020">
                  <a:extLst>
                    <a:ext uri="{9D8B030D-6E8A-4147-A177-3AD203B41FA5}">
                      <a16:colId xmlns:a16="http://schemas.microsoft.com/office/drawing/2014/main" val="119160875"/>
                    </a:ext>
                  </a:extLst>
                </a:gridCol>
                <a:gridCol w="741386">
                  <a:extLst>
                    <a:ext uri="{9D8B030D-6E8A-4147-A177-3AD203B41FA5}">
                      <a16:colId xmlns:a16="http://schemas.microsoft.com/office/drawing/2014/main" val="265078446"/>
                    </a:ext>
                  </a:extLst>
                </a:gridCol>
                <a:gridCol w="288681">
                  <a:extLst>
                    <a:ext uri="{9D8B030D-6E8A-4147-A177-3AD203B41FA5}">
                      <a16:colId xmlns:a16="http://schemas.microsoft.com/office/drawing/2014/main" val="2959322689"/>
                    </a:ext>
                  </a:extLst>
                </a:gridCol>
                <a:gridCol w="636410">
                  <a:extLst>
                    <a:ext uri="{9D8B030D-6E8A-4147-A177-3AD203B41FA5}">
                      <a16:colId xmlns:a16="http://schemas.microsoft.com/office/drawing/2014/main" val="2347699600"/>
                    </a:ext>
                  </a:extLst>
                </a:gridCol>
                <a:gridCol w="616728">
                  <a:extLst>
                    <a:ext uri="{9D8B030D-6E8A-4147-A177-3AD203B41FA5}">
                      <a16:colId xmlns:a16="http://schemas.microsoft.com/office/drawing/2014/main" val="1821015282"/>
                    </a:ext>
                  </a:extLst>
                </a:gridCol>
                <a:gridCol w="597045">
                  <a:extLst>
                    <a:ext uri="{9D8B030D-6E8A-4147-A177-3AD203B41FA5}">
                      <a16:colId xmlns:a16="http://schemas.microsoft.com/office/drawing/2014/main" val="3860156283"/>
                    </a:ext>
                  </a:extLst>
                </a:gridCol>
                <a:gridCol w="2003272">
                  <a:extLst>
                    <a:ext uri="{9D8B030D-6E8A-4147-A177-3AD203B41FA5}">
                      <a16:colId xmlns:a16="http://schemas.microsoft.com/office/drawing/2014/main" val="726107170"/>
                    </a:ext>
                  </a:extLst>
                </a:gridCol>
              </a:tblGrid>
              <a:tr h="12607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657816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Verlies/Winst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Opbrengsten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Opbrengsten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Begroting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Opmerkingen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177792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Contributies gefactureerd (100 EUR/org)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ontvangen + 1 vooruitbetaald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572953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On-inbare debiteuren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99344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892914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Events (2x)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378673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apr 20223 : Mitel kantoor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461.43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2,477.96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416636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okt 2023 : Koetshuis de Haar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4,297.47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323912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895609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nn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 MUG bijdrage (25 USD/org = 1000 USD)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912.83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763694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279734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Website, mail, domein registratie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142.02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105.69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95717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Kamer van Koophandel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8.45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615211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Bankkosten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220.30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170.85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851898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Bestuursaansprakelijkheid verzekering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Nog niet afgesloten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94197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Bestuur deelname 1x internationale uitwisseling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Niet gedaan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570863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Bestuurskosten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505993"/>
                  </a:ext>
                </a:extLst>
              </a:tr>
              <a:tr h="13132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Winstsaldo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-2,272.50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2,255.50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269278"/>
                  </a:ext>
                </a:extLst>
              </a:tr>
              <a:tr h="131323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664149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57389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744261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611693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084894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BALANS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Activa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Passiva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Activa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Passiva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Opmerkingen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204797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31-Dec-23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31-Dec-23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31-Dec-22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31-Dec-22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399480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Rabobank rekening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21,658.42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23,830.92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781805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Eigen vermogen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23,830.92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21,575.42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268561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Vooruitbetaald lidmaatschap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649920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Debiteuren 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 bestaat nog kans dat deze betaald worden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160957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Crediteuren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373241"/>
                  </a:ext>
                </a:extLst>
              </a:tr>
              <a:tr h="13132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Winst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-2,272.50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2,255.50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179906"/>
                  </a:ext>
                </a:extLst>
              </a:tr>
              <a:tr h="131323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21,658.42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21,658.42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23,830.92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23,830.92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34008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966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67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33049" y="814175"/>
            <a:ext cx="8477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951" y="-10821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/>
              <a:t>Mitel Update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98684" y="4174178"/>
            <a:ext cx="3217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Alexander Heemskerk</a:t>
            </a:r>
          </a:p>
          <a:p>
            <a:r>
              <a:rPr lang="en-US"/>
              <a:t>Sales Engineer Mitel Benelux</a:t>
            </a:r>
            <a:endParaRPr lang="nl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95DD73-83A1-4669-E0F7-F7243769A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718" y="2028863"/>
            <a:ext cx="2137481" cy="2018180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D60EB4A2-E865-AC2A-26BE-A70E6B62AE45}"/>
              </a:ext>
            </a:extLst>
          </p:cNvPr>
          <p:cNvSpPr/>
          <p:nvPr/>
        </p:nvSpPr>
        <p:spPr>
          <a:xfrm>
            <a:off x="2600633" y="1274903"/>
            <a:ext cx="564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effectLst/>
              </a:rPr>
              <a:t>Mitel Portfolio Update &amp; Roadmap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04659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1520" y="11247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err="1"/>
              <a:t>Afsluiting</a:t>
            </a:r>
            <a:endParaRPr lang="en-US" sz="400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ADBCBCD-0A4D-497D-9CCC-55387B05C97B}"/>
              </a:ext>
            </a:extLst>
          </p:cNvPr>
          <p:cNvSpPr/>
          <p:nvPr/>
        </p:nvSpPr>
        <p:spPr>
          <a:xfrm>
            <a:off x="431540" y="2528814"/>
            <a:ext cx="8013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err="1"/>
              <a:t>Bedankt</a:t>
            </a:r>
            <a:r>
              <a:rPr lang="en-US" sz="4000"/>
              <a:t> !</a:t>
            </a:r>
          </a:p>
          <a:p>
            <a:pPr algn="ctr"/>
            <a:r>
              <a:rPr lang="en-US" sz="4000"/>
              <a:t>&amp;</a:t>
            </a:r>
          </a:p>
          <a:p>
            <a:pPr algn="ctr"/>
            <a:r>
              <a:rPr lang="en-US" sz="4000" err="1"/>
              <a:t>Graag</a:t>
            </a:r>
            <a:r>
              <a:rPr lang="en-US" sz="4000"/>
              <a:t> tot de </a:t>
            </a:r>
            <a:r>
              <a:rPr lang="en-US" sz="4000" err="1"/>
              <a:t>volgende</a:t>
            </a:r>
            <a:r>
              <a:rPr lang="en-US" sz="4000"/>
              <a:t> </a:t>
            </a:r>
            <a:r>
              <a:rPr lang="en-US" sz="4000" err="1"/>
              <a:t>keer</a:t>
            </a:r>
            <a:endParaRPr lang="en-US" sz="400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23902"/>
            <a:ext cx="357188" cy="9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00C49-010A-2802-2BA2-2085027E0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>
            <a:extLst>
              <a:ext uri="{FF2B5EF4-FFF2-40B4-BE49-F238E27FC236}">
                <a16:creationId xmlns:a16="http://schemas.microsoft.com/office/drawing/2014/main" id="{D7646597-1C9D-6526-ECAF-19AC82A8A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2360B8-970A-89F0-59B9-F70C852ECEF9}"/>
              </a:ext>
            </a:extLst>
          </p:cNvPr>
          <p:cNvCxnSpPr/>
          <p:nvPr/>
        </p:nvCxnSpPr>
        <p:spPr>
          <a:xfrm>
            <a:off x="251520" y="11247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2EF10FA5-AE01-8A16-A49B-36AB828E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err="1"/>
              <a:t>Speciaal</a:t>
            </a:r>
            <a:r>
              <a:rPr lang="en-US" sz="4000"/>
              <a:t> </a:t>
            </a:r>
            <a:r>
              <a:rPr lang="en-US" sz="4000" err="1"/>
              <a:t>welkom</a:t>
            </a:r>
            <a:endParaRPr lang="en-US" sz="400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E2D2FE1-458C-EDB7-F710-434A61E81487}"/>
              </a:ext>
            </a:extLst>
          </p:cNvPr>
          <p:cNvSpPr/>
          <p:nvPr/>
        </p:nvSpPr>
        <p:spPr>
          <a:xfrm>
            <a:off x="431540" y="1229410"/>
            <a:ext cx="8013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/>
              <a:t>Partner </a:t>
            </a:r>
            <a:r>
              <a:rPr lang="en-US" sz="4000" err="1"/>
              <a:t>Organisaties</a:t>
            </a:r>
            <a:endParaRPr lang="en-US" sz="400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9E53C581-FFA5-D8EC-3B5B-59043E5AC45B}"/>
              </a:ext>
            </a:extLst>
          </p:cNvPr>
          <p:cNvSpPr/>
          <p:nvPr/>
        </p:nvSpPr>
        <p:spPr>
          <a:xfrm>
            <a:off x="1061645" y="3026553"/>
            <a:ext cx="27483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Esprit ICT</a:t>
            </a:r>
            <a:r>
              <a:rPr lang="en-US" sz="1100"/>
              <a:t> (</a:t>
            </a:r>
            <a:r>
              <a:rPr lang="en-US" sz="1100" err="1"/>
              <a:t>Detron+Zetacom</a:t>
            </a:r>
            <a:r>
              <a:rPr lang="en-US" sz="1100"/>
              <a:t>)</a:t>
            </a:r>
          </a:p>
          <a:p>
            <a:r>
              <a:rPr lang="en-US"/>
              <a:t>HPS</a:t>
            </a:r>
          </a:p>
          <a:p>
            <a:r>
              <a:rPr lang="en-US"/>
              <a:t>KPN</a:t>
            </a:r>
          </a:p>
          <a:p>
            <a:r>
              <a:rPr lang="en-US"/>
              <a:t>Oaktree Group</a:t>
            </a:r>
          </a:p>
          <a:p>
            <a:r>
              <a:rPr lang="en-US" err="1"/>
              <a:t>TripleP</a:t>
            </a: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F322693-0CF5-90A9-5147-A46BDF8EDC03}"/>
              </a:ext>
            </a:extLst>
          </p:cNvPr>
          <p:cNvSpPr/>
          <p:nvPr/>
        </p:nvSpPr>
        <p:spPr>
          <a:xfrm>
            <a:off x="4125687" y="3051933"/>
            <a:ext cx="2748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Unify Partner </a:t>
            </a:r>
            <a:r>
              <a:rPr lang="en-US" err="1"/>
              <a:t>Organisaties</a:t>
            </a:r>
            <a:r>
              <a:rPr lang="en-US"/>
              <a:t>:</a:t>
            </a:r>
          </a:p>
          <a:p>
            <a:r>
              <a:rPr lang="en-US"/>
              <a:t>GROSC</a:t>
            </a:r>
            <a:endParaRPr lang="en-US" sz="1100"/>
          </a:p>
          <a:p>
            <a:r>
              <a:rPr lang="en-US" err="1"/>
              <a:t>MaXXus</a:t>
            </a:r>
            <a:endParaRPr lang="en-US"/>
          </a:p>
          <a:p>
            <a:r>
              <a:rPr lang="en-US"/>
              <a:t>(Trends ICT)</a:t>
            </a:r>
          </a:p>
        </p:txBody>
      </p:sp>
    </p:spTree>
    <p:extLst>
      <p:ext uri="{BB962C8B-B14F-4D97-AF65-F5344CB8AC3E}">
        <p14:creationId xmlns:p14="http://schemas.microsoft.com/office/powerpoint/2010/main" val="365151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33049" y="814175"/>
            <a:ext cx="8477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951" y="-10821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/>
              <a:t>Agenda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1192" y="841288"/>
            <a:ext cx="60486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</a:p>
          <a:p>
            <a:endParaRPr lang="en-US"/>
          </a:p>
          <a:p>
            <a:r>
              <a:rPr lang="en-US" err="1"/>
              <a:t>Inloop</a:t>
            </a:r>
            <a:r>
              <a:rPr lang="en-US"/>
              <a:t> + lunch</a:t>
            </a:r>
          </a:p>
          <a:p>
            <a:endParaRPr lang="en-US"/>
          </a:p>
          <a:p>
            <a:r>
              <a:rPr lang="en-US"/>
              <a:t>Welkom  (Peter Van de Venne)</a:t>
            </a:r>
            <a:br>
              <a:rPr lang="en-US"/>
            </a:br>
            <a:r>
              <a:rPr lang="en-US"/>
              <a:t>Global MUG</a:t>
            </a:r>
          </a:p>
          <a:p>
            <a:r>
              <a:rPr lang="en-US" err="1"/>
              <a:t>Financiën</a:t>
            </a:r>
            <a:r>
              <a:rPr lang="en-US"/>
              <a:t> : </a:t>
            </a:r>
            <a:r>
              <a:rPr lang="en-US" err="1"/>
              <a:t>jaarrekeningen</a:t>
            </a:r>
            <a:r>
              <a:rPr lang="en-US"/>
              <a:t> 2019-2023</a:t>
            </a:r>
          </a:p>
          <a:p>
            <a:endParaRPr lang="en-US"/>
          </a:p>
          <a:p>
            <a:r>
              <a:rPr lang="en-US"/>
              <a:t>Mitel  :                                            	Alexander 	</a:t>
            </a:r>
            <a:br>
              <a:rPr lang="en-US"/>
            </a:br>
            <a:r>
              <a:rPr lang="en-US"/>
              <a:t>- Roadmap </a:t>
            </a:r>
            <a:r>
              <a:rPr lang="en-US" err="1"/>
              <a:t>en</a:t>
            </a:r>
            <a:r>
              <a:rPr lang="en-US"/>
              <a:t> portfolio update	Heemskerk</a:t>
            </a:r>
          </a:p>
          <a:p>
            <a:r>
              <a:rPr lang="en-US"/>
              <a:t>- AI powered agent assist (demo)			</a:t>
            </a:r>
          </a:p>
          <a:p>
            <a:r>
              <a:rPr lang="en-US"/>
              <a:t>	</a:t>
            </a:r>
          </a:p>
          <a:p>
            <a:r>
              <a:rPr lang="en-US"/>
              <a:t>	</a:t>
            </a:r>
          </a:p>
          <a:p>
            <a:r>
              <a:rPr lang="en-US" err="1"/>
              <a:t>Koffie</a:t>
            </a:r>
            <a:r>
              <a:rPr lang="en-US"/>
              <a:t>/</a:t>
            </a:r>
            <a:r>
              <a:rPr lang="en-US" err="1"/>
              <a:t>netwerk</a:t>
            </a:r>
            <a:r>
              <a:rPr lang="en-US"/>
              <a:t> </a:t>
            </a:r>
            <a:r>
              <a:rPr lang="en-US" err="1"/>
              <a:t>pauze</a:t>
            </a:r>
            <a:endParaRPr lang="en-US"/>
          </a:p>
          <a:p>
            <a:endParaRPr lang="en-US" sz="1800">
              <a:effectLst/>
              <a:latin typeface="Calibri" panose="020F0502020204030204" pitchFamily="34" charset="0"/>
            </a:endParaRPr>
          </a:p>
          <a:p>
            <a:r>
              <a:rPr lang="en-US" sz="1800">
                <a:effectLst/>
                <a:latin typeface="Calibri" panose="020F0502020204030204" pitchFamily="34" charset="0"/>
              </a:rPr>
              <a:t>Breakout </a:t>
            </a:r>
            <a:r>
              <a:rPr lang="en-US" sz="1800" err="1">
                <a:effectLst/>
                <a:latin typeface="Calibri" panose="020F0502020204030204" pitchFamily="34" charset="0"/>
              </a:rPr>
              <a:t>sessies</a:t>
            </a:r>
            <a:r>
              <a:rPr lang="en-US" sz="1800">
                <a:effectLst/>
                <a:latin typeface="Calibri" panose="020F0502020204030204" pitchFamily="34" charset="0"/>
              </a:rPr>
              <a:t> met eigen Mitel partner / Unify partners</a:t>
            </a:r>
            <a:endParaRPr lang="nl-NL"/>
          </a:p>
          <a:p>
            <a:endParaRPr lang="en-US"/>
          </a:p>
          <a:p>
            <a:r>
              <a:rPr lang="en-US" err="1"/>
              <a:t>Netwerk</a:t>
            </a:r>
            <a:r>
              <a:rPr lang="en-US"/>
              <a:t> borrel</a:t>
            </a:r>
          </a:p>
          <a:p>
            <a:endParaRPr lang="en-US"/>
          </a:p>
          <a:p>
            <a:r>
              <a:rPr lang="en-US" err="1"/>
              <a:t>Einde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689" y="838045"/>
            <a:ext cx="21141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/>
            <a:r>
              <a:rPr lang="en-US"/>
              <a:t> </a:t>
            </a:r>
          </a:p>
          <a:p>
            <a:pPr marL="457200" indent="-457200" algn="r"/>
            <a:endParaRPr lang="en-US"/>
          </a:p>
          <a:p>
            <a:pPr marL="457200" indent="-457200" algn="r"/>
            <a:r>
              <a:rPr lang="en-US"/>
              <a:t>12:00</a:t>
            </a:r>
          </a:p>
          <a:p>
            <a:pPr marL="457200" indent="-457200" algn="r"/>
            <a:endParaRPr lang="en-US"/>
          </a:p>
          <a:p>
            <a:pPr marL="457200" indent="-457200" algn="r"/>
            <a:r>
              <a:rPr lang="en-US"/>
              <a:t>13:00</a:t>
            </a:r>
          </a:p>
          <a:p>
            <a:pPr marL="457200" indent="-457200" algn="r"/>
            <a:endParaRPr lang="en-US"/>
          </a:p>
          <a:p>
            <a:pPr marL="457200" indent="-457200" algn="r"/>
            <a:endParaRPr lang="en-US"/>
          </a:p>
          <a:p>
            <a:pPr marL="457200" indent="-457200" algn="r"/>
            <a:endParaRPr lang="en-US"/>
          </a:p>
          <a:p>
            <a:pPr marL="457200" indent="-457200" algn="r"/>
            <a:r>
              <a:rPr lang="en-US"/>
              <a:t>13:30</a:t>
            </a:r>
          </a:p>
          <a:p>
            <a:pPr marL="457200" indent="-457200" algn="r"/>
            <a:endParaRPr lang="en-US"/>
          </a:p>
          <a:p>
            <a:pPr marL="457200" indent="-457200" algn="r"/>
            <a:endParaRPr lang="en-US"/>
          </a:p>
          <a:p>
            <a:pPr marL="457200" indent="-457200" algn="r"/>
            <a:endParaRPr lang="en-US"/>
          </a:p>
          <a:p>
            <a:pPr marL="457200" indent="-457200" algn="r"/>
            <a:endParaRPr lang="en-US"/>
          </a:p>
          <a:p>
            <a:pPr marL="457200" indent="-457200" algn="r"/>
            <a:r>
              <a:rPr lang="en-US"/>
              <a:t>14:30</a:t>
            </a:r>
          </a:p>
          <a:p>
            <a:pPr marL="457200" indent="-457200" algn="r"/>
            <a:endParaRPr lang="en-US"/>
          </a:p>
          <a:p>
            <a:pPr marL="457200" indent="-457200" algn="r"/>
            <a:r>
              <a:rPr lang="en-US"/>
              <a:t>15:00</a:t>
            </a:r>
          </a:p>
          <a:p>
            <a:pPr marL="457200" indent="-457200" algn="r"/>
            <a:endParaRPr lang="en-US"/>
          </a:p>
          <a:p>
            <a:pPr marL="457200" indent="-457200" algn="r"/>
            <a:r>
              <a:rPr lang="en-US"/>
              <a:t>16:30</a:t>
            </a:r>
          </a:p>
          <a:p>
            <a:pPr marL="457200" indent="-457200" algn="r"/>
            <a:endParaRPr lang="en-US"/>
          </a:p>
          <a:p>
            <a:pPr marL="457200" indent="-457200" algn="r"/>
            <a:r>
              <a:rPr lang="en-US"/>
              <a:t>17:30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D06E3A-E606-4C58-A9FA-37A9853D4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2" y="4091761"/>
            <a:ext cx="846584" cy="831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199802-C7E1-84E8-6F05-9D4D55162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417" y="3654200"/>
            <a:ext cx="739204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1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142D1-4312-450A-856F-1C1E095F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Mitel Usergroup</a:t>
            </a:r>
          </a:p>
        </p:txBody>
      </p:sp>
      <p:pic>
        <p:nvPicPr>
          <p:cNvPr id="6" name="Picture 2" descr="https://mitelusergroup.org/wp-content/uploads/2016/04/logo_mug1.jpg">
            <a:extLst>
              <a:ext uri="{FF2B5EF4-FFF2-40B4-BE49-F238E27FC236}">
                <a16:creationId xmlns:a16="http://schemas.microsoft.com/office/drawing/2014/main" id="{DFD00628-47E4-4D76-A116-51F5983B5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344" y="6235346"/>
            <a:ext cx="234315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BDD84-3FA5-4CAE-B93B-407B68755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92776"/>
            <a:ext cx="1457860" cy="10319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80F032-F9BD-F868-CDB9-CF192E1853CC}"/>
              </a:ext>
            </a:extLst>
          </p:cNvPr>
          <p:cNvSpPr txBox="1"/>
          <p:nvPr/>
        </p:nvSpPr>
        <p:spPr>
          <a:xfrm>
            <a:off x="1693247" y="1482972"/>
            <a:ext cx="60486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</a:p>
          <a:p>
            <a:pPr marL="285750" indent="-285750">
              <a:buFontTx/>
              <a:buChar char="-"/>
            </a:pPr>
            <a:r>
              <a:rPr lang="en-US"/>
              <a:t>Global Board </a:t>
            </a:r>
            <a:r>
              <a:rPr lang="en-US" err="1"/>
              <a:t>verkiezingen</a:t>
            </a:r>
            <a:endParaRPr lang="en-US"/>
          </a:p>
          <a:p>
            <a:pPr marL="285750" indent="-285750">
              <a:buFontTx/>
              <a:buChar char="-"/>
            </a:pP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Meer local events in </a:t>
            </a:r>
            <a:r>
              <a:rPr lang="en-US" err="1"/>
              <a:t>andere</a:t>
            </a:r>
            <a:r>
              <a:rPr lang="en-US"/>
              <a:t> </a:t>
            </a:r>
            <a:r>
              <a:rPr lang="en-US" err="1"/>
              <a:t>landen</a:t>
            </a:r>
            <a:r>
              <a:rPr lang="en-US"/>
              <a:t> (USA, </a:t>
            </a:r>
            <a:r>
              <a:rPr lang="en-US" err="1"/>
              <a:t>Italië</a:t>
            </a:r>
            <a:r>
              <a:rPr lang="en-US"/>
              <a:t>, </a:t>
            </a:r>
            <a:r>
              <a:rPr lang="en-US" err="1"/>
              <a:t>Duitsland</a:t>
            </a:r>
            <a:r>
              <a:rPr lang="en-US"/>
              <a:t>?)</a:t>
            </a:r>
          </a:p>
          <a:p>
            <a:pPr marL="285750" indent="-285750">
              <a:buFontTx/>
              <a:buChar char="-"/>
            </a:pP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Mitel Next (</a:t>
            </a:r>
            <a:r>
              <a:rPr lang="en-US" err="1"/>
              <a:t>andere</a:t>
            </a:r>
            <a:r>
              <a:rPr lang="en-US"/>
              <a:t> naam?) </a:t>
            </a:r>
            <a:r>
              <a:rPr lang="en-US" err="1"/>
              <a:t>opnieuw</a:t>
            </a:r>
            <a:r>
              <a:rPr lang="en-US"/>
              <a:t> open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klanten</a:t>
            </a:r>
            <a:r>
              <a:rPr lang="en-US"/>
              <a:t> !</a:t>
            </a:r>
          </a:p>
          <a:p>
            <a:pPr marL="742950" lvl="1" indent="-285750">
              <a:buFontTx/>
              <a:buChar char="-"/>
            </a:pPr>
            <a:r>
              <a:rPr lang="en-US" err="1"/>
              <a:t>Lokatie</a:t>
            </a:r>
            <a:r>
              <a:rPr lang="en-US"/>
              <a:t> / datum </a:t>
            </a:r>
            <a:r>
              <a:rPr lang="en-US" err="1"/>
              <a:t>nog</a:t>
            </a:r>
            <a:r>
              <a:rPr lang="en-US"/>
              <a:t>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bekend</a:t>
            </a:r>
            <a:br>
              <a:rPr lang="en-US"/>
            </a:b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Website</a:t>
            </a:r>
            <a:br>
              <a:rPr lang="en-US"/>
            </a:b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Software Download : </a:t>
            </a:r>
            <a:r>
              <a:rPr lang="en-US" err="1"/>
              <a:t>blijft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ons</a:t>
            </a:r>
            <a:r>
              <a:rPr lang="en-US"/>
              <a:t>, maar </a:t>
            </a:r>
            <a:r>
              <a:rPr lang="en-US" err="1"/>
              <a:t>wordt</a:t>
            </a:r>
            <a:r>
              <a:rPr lang="en-US"/>
              <a:t> </a:t>
            </a:r>
            <a:r>
              <a:rPr lang="en-US" err="1"/>
              <a:t>gedacht</a:t>
            </a:r>
            <a:r>
              <a:rPr lang="en-US"/>
              <a:t> over </a:t>
            </a:r>
            <a:r>
              <a:rPr lang="en-US" err="1"/>
              <a:t>hogere</a:t>
            </a:r>
            <a:r>
              <a:rPr lang="en-US"/>
              <a:t> eisen (</a:t>
            </a:r>
            <a:r>
              <a:rPr lang="en-US" err="1"/>
              <a:t>certificering</a:t>
            </a:r>
            <a:r>
              <a:rPr lang="en-US"/>
              <a:t> + Software Assurance verified)</a:t>
            </a:r>
          </a:p>
        </p:txBody>
      </p:sp>
    </p:spTree>
    <p:extLst>
      <p:ext uri="{BB962C8B-B14F-4D97-AF65-F5344CB8AC3E}">
        <p14:creationId xmlns:p14="http://schemas.microsoft.com/office/powerpoint/2010/main" val="215029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142D1-4312-450A-856F-1C1E095F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Events</a:t>
            </a:r>
          </a:p>
        </p:txBody>
      </p:sp>
      <p:pic>
        <p:nvPicPr>
          <p:cNvPr id="6" name="Picture 2" descr="https://mitelusergroup.org/wp-content/uploads/2016/04/logo_mug1.jpg">
            <a:extLst>
              <a:ext uri="{FF2B5EF4-FFF2-40B4-BE49-F238E27FC236}">
                <a16:creationId xmlns:a16="http://schemas.microsoft.com/office/drawing/2014/main" id="{DFD00628-47E4-4D76-A116-51F5983B5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344" y="6235346"/>
            <a:ext cx="234315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BDD84-3FA5-4CAE-B93B-407B68755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92776"/>
            <a:ext cx="1457860" cy="1031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3F453C-F9B2-FEE2-5BC7-109D9D4E7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0210" y="1292732"/>
            <a:ext cx="9144000" cy="2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53B893-1B5B-2C28-97B5-30E2724FD9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2189" y="3776971"/>
            <a:ext cx="9144000" cy="1084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259010-861D-2933-D8FB-04CAFAAB8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063" y="4954234"/>
            <a:ext cx="9144000" cy="8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5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25C20-088F-134B-B3A8-2BBA26C1A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>
            <a:extLst>
              <a:ext uri="{FF2B5EF4-FFF2-40B4-BE49-F238E27FC236}">
                <a16:creationId xmlns:a16="http://schemas.microsoft.com/office/drawing/2014/main" id="{E5EF04EA-BC41-62C6-B783-4F3A31B23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EEE39B-13D5-FCF6-07C7-0319562B4FEF}"/>
              </a:ext>
            </a:extLst>
          </p:cNvPr>
          <p:cNvCxnSpPr/>
          <p:nvPr/>
        </p:nvCxnSpPr>
        <p:spPr>
          <a:xfrm>
            <a:off x="251520" y="11247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92152CC5-8C2C-1433-7133-4C33DC56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err="1"/>
              <a:t>Jaarrekening</a:t>
            </a:r>
            <a:r>
              <a:rPr lang="en-US" sz="4000"/>
              <a:t>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A4EBB9-440D-354F-049A-96CA8A9D4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119023"/>
              </p:ext>
            </p:extLst>
          </p:nvPr>
        </p:nvGraphicFramePr>
        <p:xfrm>
          <a:off x="457200" y="1316534"/>
          <a:ext cx="8229599" cy="3954312"/>
        </p:xfrm>
        <a:graphic>
          <a:graphicData uri="http://schemas.openxmlformats.org/drawingml/2006/table">
            <a:tbl>
              <a:tblPr/>
              <a:tblGrid>
                <a:gridCol w="2296781">
                  <a:extLst>
                    <a:ext uri="{9D8B030D-6E8A-4147-A177-3AD203B41FA5}">
                      <a16:colId xmlns:a16="http://schemas.microsoft.com/office/drawing/2014/main" val="3808101600"/>
                    </a:ext>
                  </a:extLst>
                </a:gridCol>
                <a:gridCol w="272969">
                  <a:extLst>
                    <a:ext uri="{9D8B030D-6E8A-4147-A177-3AD203B41FA5}">
                      <a16:colId xmlns:a16="http://schemas.microsoft.com/office/drawing/2014/main" val="732680448"/>
                    </a:ext>
                  </a:extLst>
                </a:gridCol>
                <a:gridCol w="799715">
                  <a:extLst>
                    <a:ext uri="{9D8B030D-6E8A-4147-A177-3AD203B41FA5}">
                      <a16:colId xmlns:a16="http://schemas.microsoft.com/office/drawing/2014/main" val="181211265"/>
                    </a:ext>
                  </a:extLst>
                </a:gridCol>
                <a:gridCol w="722942">
                  <a:extLst>
                    <a:ext uri="{9D8B030D-6E8A-4147-A177-3AD203B41FA5}">
                      <a16:colId xmlns:a16="http://schemas.microsoft.com/office/drawing/2014/main" val="3947557418"/>
                    </a:ext>
                  </a:extLst>
                </a:gridCol>
                <a:gridCol w="272969">
                  <a:extLst>
                    <a:ext uri="{9D8B030D-6E8A-4147-A177-3AD203B41FA5}">
                      <a16:colId xmlns:a16="http://schemas.microsoft.com/office/drawing/2014/main" val="919310100"/>
                    </a:ext>
                  </a:extLst>
                </a:gridCol>
                <a:gridCol w="620579">
                  <a:extLst>
                    <a:ext uri="{9D8B030D-6E8A-4147-A177-3AD203B41FA5}">
                      <a16:colId xmlns:a16="http://schemas.microsoft.com/office/drawing/2014/main" val="3396695720"/>
                    </a:ext>
                  </a:extLst>
                </a:gridCol>
                <a:gridCol w="601386">
                  <a:extLst>
                    <a:ext uri="{9D8B030D-6E8A-4147-A177-3AD203B41FA5}">
                      <a16:colId xmlns:a16="http://schemas.microsoft.com/office/drawing/2014/main" val="3933332441"/>
                    </a:ext>
                  </a:extLst>
                </a:gridCol>
                <a:gridCol w="582192">
                  <a:extLst>
                    <a:ext uri="{9D8B030D-6E8A-4147-A177-3AD203B41FA5}">
                      <a16:colId xmlns:a16="http://schemas.microsoft.com/office/drawing/2014/main" val="3776554734"/>
                    </a:ext>
                  </a:extLst>
                </a:gridCol>
                <a:gridCol w="2060066">
                  <a:extLst>
                    <a:ext uri="{9D8B030D-6E8A-4147-A177-3AD203B41FA5}">
                      <a16:colId xmlns:a16="http://schemas.microsoft.com/office/drawing/2014/main" val="41177501"/>
                    </a:ext>
                  </a:extLst>
                </a:gridCol>
              </a:tblGrid>
              <a:tr h="122932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350874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Verlies/Winst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Opbrengsten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Opbrengsten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Begroting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Opmerkingen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716653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Contributies gefactureerd (100 EUR/org)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ontvangen + 2 van vorige jaren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148584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On-inbare debiteuren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769637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Vrijgevallen reservering(en)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89308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742294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Events (2x)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865292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jun 2019: Innovatiekracht - Spijkenisse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Volledig door Mitel geregeld/betaald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294451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nov 2019: Sparrendaal - Driebergen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2,742.15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3,666.89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731221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032686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r>
                        <a:rPr lang="nn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 MUG bijdrage (75 x 25 USD/org = 1875 USD)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1,682.67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1,509.16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4239467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982615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Website, mail, domein registratie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Website loopt via Global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24422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Bankkosten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356450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Bestuursaansprakelijkheid verzekering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Nog niet afgesloten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986017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Bestuur deelname 1x internationale uitwisseling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Niet gedaan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642008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Bestuurskosten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521.24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Incl. afscheid Tim vd Eem, Annemei Pattje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438467"/>
                  </a:ext>
                </a:extLst>
              </a:tr>
              <a:tr h="12805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Winstsaldo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1,838.10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1,730.83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270075"/>
                  </a:ext>
                </a:extLst>
              </a:tr>
              <a:tr h="128054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7,050.12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7050.12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230701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989384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586970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86271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099826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Opmerkingen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171680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70833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Rabobank rekening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16,153.59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14,415.49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56085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Eigen vermogen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14,515.49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12,784.66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339452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Debiteuren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Worden (naar verwachting) nog betaald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481577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Crediteur M. Heijmen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 M. Heijmen waren 149.88, voorziening 300 vrijgevallen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574649"/>
                  </a:ext>
                </a:extLst>
              </a:tr>
              <a:tr h="12805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Winst 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1,838.10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1,730.83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678804"/>
                  </a:ext>
                </a:extLst>
              </a:tr>
              <a:tr h="128054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16,353.59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16,353.59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14,815.49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14,815.49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643773"/>
                  </a:ext>
                </a:extLst>
              </a:tr>
              <a:tr h="122932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383108"/>
                  </a:ext>
                </a:extLst>
              </a:tr>
            </a:tbl>
          </a:graphicData>
        </a:graphic>
      </p:graphicFrame>
      <p:sp>
        <p:nvSpPr>
          <p:cNvPr id="10" name="Rectangle 10">
            <a:extLst>
              <a:ext uri="{FF2B5EF4-FFF2-40B4-BE49-F238E27FC236}">
                <a16:creationId xmlns:a16="http://schemas.microsoft.com/office/drawing/2014/main" id="{CE2131D6-733E-ED66-01CE-18AE0DFC0962}"/>
              </a:ext>
            </a:extLst>
          </p:cNvPr>
          <p:cNvSpPr/>
          <p:nvPr/>
        </p:nvSpPr>
        <p:spPr>
          <a:xfrm>
            <a:off x="323528" y="5290853"/>
            <a:ext cx="80135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effectLst/>
                <a:latin typeface="Calibri" panose="020F0502020204030204" pitchFamily="34" charset="0"/>
              </a:rPr>
              <a:t>Verslag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kascommissie</a:t>
            </a:r>
            <a:endParaRPr lang="en-US" sz="140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effectLst/>
                <a:latin typeface="Calibri" panose="020F0502020204030204" pitchFamily="34" charset="0"/>
              </a:rPr>
              <a:t>Voorgesteld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wordt</a:t>
            </a:r>
            <a:r>
              <a:rPr lang="en-US" sz="1400">
                <a:effectLst/>
                <a:latin typeface="Calibri" panose="020F0502020204030204" pitchFamily="34" charset="0"/>
              </a:rPr>
              <a:t>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resultaat</a:t>
            </a:r>
            <a:r>
              <a:rPr lang="en-US" sz="1400">
                <a:effectLst/>
                <a:latin typeface="Calibri" panose="020F0502020204030204" pitchFamily="34" charset="0"/>
              </a:rPr>
              <a:t> over 2019 te </a:t>
            </a:r>
            <a:r>
              <a:rPr lang="en-US" sz="1400" err="1">
                <a:effectLst/>
                <a:latin typeface="Calibri" panose="020F0502020204030204" pitchFamily="34" charset="0"/>
              </a:rPr>
              <a:t>verrekenen</a:t>
            </a:r>
            <a:r>
              <a:rPr lang="en-US" sz="1400">
                <a:effectLst/>
                <a:latin typeface="Calibri" panose="020F0502020204030204" pitchFamily="34" charset="0"/>
              </a:rPr>
              <a:t> met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kapitaal</a:t>
            </a:r>
            <a:r>
              <a:rPr lang="en-US" sz="1400">
                <a:effectLst/>
                <a:latin typeface="Calibri" panose="020F0502020204030204" pitchFamily="34" charset="0"/>
              </a:rPr>
              <a:t>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effectLst/>
                <a:latin typeface="Calibri" panose="020F0502020204030204" pitchFamily="34" charset="0"/>
              </a:rPr>
              <a:t>Vaststelling</a:t>
            </a:r>
            <a:r>
              <a:rPr lang="en-US" sz="1400">
                <a:effectLst/>
                <a:latin typeface="Calibri" panose="020F0502020204030204" pitchFamily="34" charset="0"/>
              </a:rPr>
              <a:t> van de </a:t>
            </a:r>
            <a:r>
              <a:rPr lang="en-US" sz="1400" err="1">
                <a:effectLst/>
                <a:latin typeface="Calibri" panose="020F0502020204030204" pitchFamily="34" charset="0"/>
              </a:rPr>
              <a:t>jaarrekening</a:t>
            </a:r>
            <a:r>
              <a:rPr lang="en-US" sz="1400">
                <a:effectLst/>
                <a:latin typeface="Calibri" panose="020F0502020204030204" pitchFamily="34" charset="0"/>
              </a:rPr>
              <a:t> over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boekjaar</a:t>
            </a:r>
            <a:r>
              <a:rPr lang="en-US" sz="1400">
                <a:effectLst/>
                <a:latin typeface="Calibri" panose="020F0502020204030204" pitchFamily="34" charset="0"/>
              </a:rPr>
              <a:t> 2019.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effectLst/>
                <a:latin typeface="Calibri" panose="020F0502020204030204" pitchFamily="34" charset="0"/>
              </a:rPr>
              <a:t>Voorgesteld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wordt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kwijting</a:t>
            </a:r>
            <a:r>
              <a:rPr lang="en-US" sz="1400">
                <a:effectLst/>
                <a:latin typeface="Calibri" panose="020F0502020204030204" pitchFamily="34" charset="0"/>
              </a:rPr>
              <a:t> te </a:t>
            </a:r>
            <a:r>
              <a:rPr lang="en-US" sz="1400" err="1">
                <a:effectLst/>
                <a:latin typeface="Calibri" panose="020F0502020204030204" pitchFamily="34" charset="0"/>
              </a:rPr>
              <a:t>verlenen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aan</a:t>
            </a:r>
            <a:r>
              <a:rPr lang="en-US" sz="1400">
                <a:effectLst/>
                <a:latin typeface="Calibri" panose="020F0502020204030204" pitchFamily="34" charset="0"/>
              </a:rPr>
              <a:t>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bestuur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voor</a:t>
            </a:r>
            <a:r>
              <a:rPr lang="en-US" sz="1400">
                <a:effectLst/>
                <a:latin typeface="Calibri" panose="020F0502020204030204" pitchFamily="34" charset="0"/>
              </a:rPr>
              <a:t>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gevoerde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beleid</a:t>
            </a:r>
            <a:r>
              <a:rPr lang="en-US" sz="1400">
                <a:effectLst/>
                <a:latin typeface="Calibri" panose="020F0502020204030204" pitchFamily="34" charset="0"/>
              </a:rPr>
              <a:t>.</a:t>
            </a:r>
          </a:p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03806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FCBBA-B10E-7EED-2C91-EE78EFEC9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>
            <a:extLst>
              <a:ext uri="{FF2B5EF4-FFF2-40B4-BE49-F238E27FC236}">
                <a16:creationId xmlns:a16="http://schemas.microsoft.com/office/drawing/2014/main" id="{AF639BE2-BAAE-AD4E-4A8E-ABEBE83ED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1B465F-7363-A307-E46D-CBE9D51923FB}"/>
              </a:ext>
            </a:extLst>
          </p:cNvPr>
          <p:cNvCxnSpPr/>
          <p:nvPr/>
        </p:nvCxnSpPr>
        <p:spPr>
          <a:xfrm>
            <a:off x="251520" y="11247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6E7DED8D-F71D-5595-E942-92920C77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err="1"/>
              <a:t>Jaarrekening</a:t>
            </a:r>
            <a:r>
              <a:rPr lang="en-US" sz="4000"/>
              <a:t> 2020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7550D56F-75BC-B455-EF0F-E89E6F4FAE72}"/>
              </a:ext>
            </a:extLst>
          </p:cNvPr>
          <p:cNvSpPr/>
          <p:nvPr/>
        </p:nvSpPr>
        <p:spPr>
          <a:xfrm>
            <a:off x="323528" y="5290853"/>
            <a:ext cx="80135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effectLst/>
                <a:latin typeface="Calibri" panose="020F0502020204030204" pitchFamily="34" charset="0"/>
              </a:rPr>
              <a:t>Verslag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kascommissie</a:t>
            </a:r>
            <a:endParaRPr lang="en-US" sz="140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effectLst/>
                <a:latin typeface="Calibri" panose="020F0502020204030204" pitchFamily="34" charset="0"/>
              </a:rPr>
              <a:t>Voorgesteld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wordt</a:t>
            </a:r>
            <a:r>
              <a:rPr lang="en-US" sz="1400">
                <a:effectLst/>
                <a:latin typeface="Calibri" panose="020F0502020204030204" pitchFamily="34" charset="0"/>
              </a:rPr>
              <a:t>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resultaat</a:t>
            </a:r>
            <a:r>
              <a:rPr lang="en-US" sz="1400">
                <a:effectLst/>
                <a:latin typeface="Calibri" panose="020F0502020204030204" pitchFamily="34" charset="0"/>
              </a:rPr>
              <a:t> over 2020 te </a:t>
            </a:r>
            <a:r>
              <a:rPr lang="en-US" sz="1400" err="1">
                <a:effectLst/>
                <a:latin typeface="Calibri" panose="020F0502020204030204" pitchFamily="34" charset="0"/>
              </a:rPr>
              <a:t>verrekenen</a:t>
            </a:r>
            <a:r>
              <a:rPr lang="en-US" sz="1400">
                <a:effectLst/>
                <a:latin typeface="Calibri" panose="020F0502020204030204" pitchFamily="34" charset="0"/>
              </a:rPr>
              <a:t> met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kapitaal</a:t>
            </a:r>
            <a:r>
              <a:rPr lang="en-US" sz="1400">
                <a:effectLst/>
                <a:latin typeface="Calibri" panose="020F0502020204030204" pitchFamily="34" charset="0"/>
              </a:rPr>
              <a:t>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effectLst/>
                <a:latin typeface="Calibri" panose="020F0502020204030204" pitchFamily="34" charset="0"/>
              </a:rPr>
              <a:t>Vaststelling</a:t>
            </a:r>
            <a:r>
              <a:rPr lang="en-US" sz="1400">
                <a:effectLst/>
                <a:latin typeface="Calibri" panose="020F0502020204030204" pitchFamily="34" charset="0"/>
              </a:rPr>
              <a:t> van de </a:t>
            </a:r>
            <a:r>
              <a:rPr lang="en-US" sz="1400" err="1">
                <a:effectLst/>
                <a:latin typeface="Calibri" panose="020F0502020204030204" pitchFamily="34" charset="0"/>
              </a:rPr>
              <a:t>jaarrekening</a:t>
            </a:r>
            <a:r>
              <a:rPr lang="en-US" sz="1400">
                <a:effectLst/>
                <a:latin typeface="Calibri" panose="020F0502020204030204" pitchFamily="34" charset="0"/>
              </a:rPr>
              <a:t> over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boekjaar</a:t>
            </a:r>
            <a:r>
              <a:rPr lang="en-US" sz="1400">
                <a:effectLst/>
                <a:latin typeface="Calibri" panose="020F0502020204030204" pitchFamily="34" charset="0"/>
              </a:rPr>
              <a:t> 2020.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effectLst/>
                <a:latin typeface="Calibri" panose="020F0502020204030204" pitchFamily="34" charset="0"/>
              </a:rPr>
              <a:t>Voorgesteld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wordt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kwijting</a:t>
            </a:r>
            <a:r>
              <a:rPr lang="en-US" sz="1400">
                <a:effectLst/>
                <a:latin typeface="Calibri" panose="020F0502020204030204" pitchFamily="34" charset="0"/>
              </a:rPr>
              <a:t> te </a:t>
            </a:r>
            <a:r>
              <a:rPr lang="en-US" sz="1400" err="1">
                <a:effectLst/>
                <a:latin typeface="Calibri" panose="020F0502020204030204" pitchFamily="34" charset="0"/>
              </a:rPr>
              <a:t>verlenen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aan</a:t>
            </a:r>
            <a:r>
              <a:rPr lang="en-US" sz="1400">
                <a:effectLst/>
                <a:latin typeface="Calibri" panose="020F0502020204030204" pitchFamily="34" charset="0"/>
              </a:rPr>
              <a:t>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bestuur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voor</a:t>
            </a:r>
            <a:r>
              <a:rPr lang="en-US" sz="1400">
                <a:effectLst/>
                <a:latin typeface="Calibri" panose="020F0502020204030204" pitchFamily="34" charset="0"/>
              </a:rPr>
              <a:t>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gevoerde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beleid</a:t>
            </a:r>
            <a:r>
              <a:rPr lang="en-US" sz="1400">
                <a:effectLst/>
                <a:latin typeface="Calibri" panose="020F0502020204030204" pitchFamily="34" charset="0"/>
              </a:rPr>
              <a:t>.</a:t>
            </a:r>
          </a:p>
          <a:p>
            <a:pPr algn="ctr"/>
            <a:endParaRPr lang="en-US" sz="14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17C234-934D-486B-C678-29C15EDF4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450436"/>
              </p:ext>
            </p:extLst>
          </p:nvPr>
        </p:nvGraphicFramePr>
        <p:xfrm>
          <a:off x="457200" y="1208177"/>
          <a:ext cx="8229600" cy="4122900"/>
        </p:xfrm>
        <a:graphic>
          <a:graphicData uri="http://schemas.openxmlformats.org/drawingml/2006/table">
            <a:tbl>
              <a:tblPr/>
              <a:tblGrid>
                <a:gridCol w="2355376">
                  <a:extLst>
                    <a:ext uri="{9D8B030D-6E8A-4147-A177-3AD203B41FA5}">
                      <a16:colId xmlns:a16="http://schemas.microsoft.com/office/drawing/2014/main" val="953938994"/>
                    </a:ext>
                  </a:extLst>
                </a:gridCol>
                <a:gridCol w="288681">
                  <a:extLst>
                    <a:ext uri="{9D8B030D-6E8A-4147-A177-3AD203B41FA5}">
                      <a16:colId xmlns:a16="http://schemas.microsoft.com/office/drawing/2014/main" val="3648059537"/>
                    </a:ext>
                  </a:extLst>
                </a:gridCol>
                <a:gridCol w="702020">
                  <a:extLst>
                    <a:ext uri="{9D8B030D-6E8A-4147-A177-3AD203B41FA5}">
                      <a16:colId xmlns:a16="http://schemas.microsoft.com/office/drawing/2014/main" val="2639545115"/>
                    </a:ext>
                  </a:extLst>
                </a:gridCol>
                <a:gridCol w="741386">
                  <a:extLst>
                    <a:ext uri="{9D8B030D-6E8A-4147-A177-3AD203B41FA5}">
                      <a16:colId xmlns:a16="http://schemas.microsoft.com/office/drawing/2014/main" val="3432524225"/>
                    </a:ext>
                  </a:extLst>
                </a:gridCol>
                <a:gridCol w="288681">
                  <a:extLst>
                    <a:ext uri="{9D8B030D-6E8A-4147-A177-3AD203B41FA5}">
                      <a16:colId xmlns:a16="http://schemas.microsoft.com/office/drawing/2014/main" val="1906108174"/>
                    </a:ext>
                  </a:extLst>
                </a:gridCol>
                <a:gridCol w="636411">
                  <a:extLst>
                    <a:ext uri="{9D8B030D-6E8A-4147-A177-3AD203B41FA5}">
                      <a16:colId xmlns:a16="http://schemas.microsoft.com/office/drawing/2014/main" val="3878195677"/>
                    </a:ext>
                  </a:extLst>
                </a:gridCol>
                <a:gridCol w="616728">
                  <a:extLst>
                    <a:ext uri="{9D8B030D-6E8A-4147-A177-3AD203B41FA5}">
                      <a16:colId xmlns:a16="http://schemas.microsoft.com/office/drawing/2014/main" val="2156231156"/>
                    </a:ext>
                  </a:extLst>
                </a:gridCol>
                <a:gridCol w="597045">
                  <a:extLst>
                    <a:ext uri="{9D8B030D-6E8A-4147-A177-3AD203B41FA5}">
                      <a16:colId xmlns:a16="http://schemas.microsoft.com/office/drawing/2014/main" val="2774041027"/>
                    </a:ext>
                  </a:extLst>
                </a:gridCol>
                <a:gridCol w="2003272">
                  <a:extLst>
                    <a:ext uri="{9D8B030D-6E8A-4147-A177-3AD203B41FA5}">
                      <a16:colId xmlns:a16="http://schemas.microsoft.com/office/drawing/2014/main" val="3410543613"/>
                    </a:ext>
                  </a:extLst>
                </a:gridCol>
              </a:tblGrid>
              <a:tr h="12607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502428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Verlies/Winst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Opbrengsten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Opbrengsten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Begroting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Opmerkingen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101228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Contributies gefactureerd (100 EUR/org)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ontvangen + 2 van vorige jaren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948574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On-inbare debiteuren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395103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Vrijgevallen reservering(en)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150.12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995447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181935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Events (2x)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077259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Geen (Corona/Covid)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718806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dec 2020 Eerste virtuele bijeenkomst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2,742.15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715029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817326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nn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 MUG bijdrage (62 x 25 USD/org = 1550 USD)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1,437.85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1,682.67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857359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023277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Website, mail, domein registratie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70.03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852217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Bankkosten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198.93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195.93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904218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Bestuursaansprakelijkheid verzekering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Nog niet afgesloten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528096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Bestuur deelname 1x internationale uitwisseling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Niet gedaan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448127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Bestuurskosten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521.24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Incl. afscheid Tim vd Eem, Annemei Pattje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617410"/>
                  </a:ext>
                </a:extLst>
              </a:tr>
              <a:tr h="13132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Winstsaldo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4,163.22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1,838.10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585928"/>
                  </a:ext>
                </a:extLst>
              </a:tr>
              <a:tr h="131323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7,050.12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7050.12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199894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1321631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73313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142916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597110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BALANS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Activa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Passiva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Activa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Passiva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Opmerkingen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625415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31-Dec-20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31-Dec-20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31-Dec-19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31-Dec-19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547514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Rabobank rekening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20,516.81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16,153.59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239979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Eigen vermogen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16,353.59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14,515.49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243935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Debiteuren 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Worden (naar verwachting) nog betaald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452394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Crediteuren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4799"/>
                  </a:ext>
                </a:extLst>
              </a:tr>
              <a:tr h="13132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Winst 2019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4,163.22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1,838.10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922599"/>
                  </a:ext>
                </a:extLst>
              </a:tr>
              <a:tr h="131323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20,516.81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20,516.81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16,353.59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16,353.59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134593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515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3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BE61D-9B64-644F-4269-C2556D393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>
            <a:extLst>
              <a:ext uri="{FF2B5EF4-FFF2-40B4-BE49-F238E27FC236}">
                <a16:creationId xmlns:a16="http://schemas.microsoft.com/office/drawing/2014/main" id="{0C8DB3C2-7DF4-D985-8FDF-119550F61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4BFE9E-779F-141A-6CF5-0AC5C7E0616F}"/>
              </a:ext>
            </a:extLst>
          </p:cNvPr>
          <p:cNvCxnSpPr/>
          <p:nvPr/>
        </p:nvCxnSpPr>
        <p:spPr>
          <a:xfrm>
            <a:off x="251520" y="11247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D82D50FB-57DA-776F-0A08-939D24CF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err="1"/>
              <a:t>Jaarrekening</a:t>
            </a:r>
            <a:r>
              <a:rPr lang="en-US" sz="4000"/>
              <a:t> 2021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EAF47BB1-521C-1159-C74F-81482C392B0C}"/>
              </a:ext>
            </a:extLst>
          </p:cNvPr>
          <p:cNvSpPr/>
          <p:nvPr/>
        </p:nvSpPr>
        <p:spPr>
          <a:xfrm>
            <a:off x="323528" y="5290853"/>
            <a:ext cx="80135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effectLst/>
                <a:latin typeface="Calibri" panose="020F0502020204030204" pitchFamily="34" charset="0"/>
              </a:rPr>
              <a:t>Verslag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kascommissie</a:t>
            </a:r>
            <a:endParaRPr lang="en-US" sz="140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effectLst/>
                <a:latin typeface="Calibri" panose="020F0502020204030204" pitchFamily="34" charset="0"/>
              </a:rPr>
              <a:t>Voorgesteld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wordt</a:t>
            </a:r>
            <a:r>
              <a:rPr lang="en-US" sz="1400">
                <a:effectLst/>
                <a:latin typeface="Calibri" panose="020F0502020204030204" pitchFamily="34" charset="0"/>
              </a:rPr>
              <a:t>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resultaat</a:t>
            </a:r>
            <a:r>
              <a:rPr lang="en-US" sz="1400">
                <a:effectLst/>
                <a:latin typeface="Calibri" panose="020F0502020204030204" pitchFamily="34" charset="0"/>
              </a:rPr>
              <a:t> over 2021 te </a:t>
            </a:r>
            <a:r>
              <a:rPr lang="en-US" sz="1400" err="1">
                <a:effectLst/>
                <a:latin typeface="Calibri" panose="020F0502020204030204" pitchFamily="34" charset="0"/>
              </a:rPr>
              <a:t>verrekenen</a:t>
            </a:r>
            <a:r>
              <a:rPr lang="en-US" sz="1400">
                <a:effectLst/>
                <a:latin typeface="Calibri" panose="020F0502020204030204" pitchFamily="34" charset="0"/>
              </a:rPr>
              <a:t> met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kapitaal</a:t>
            </a:r>
            <a:r>
              <a:rPr lang="en-US" sz="1400">
                <a:effectLst/>
                <a:latin typeface="Calibri" panose="020F0502020204030204" pitchFamily="34" charset="0"/>
              </a:rPr>
              <a:t>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effectLst/>
                <a:latin typeface="Calibri" panose="020F0502020204030204" pitchFamily="34" charset="0"/>
              </a:rPr>
              <a:t>Vaststelling</a:t>
            </a:r>
            <a:r>
              <a:rPr lang="en-US" sz="1400">
                <a:effectLst/>
                <a:latin typeface="Calibri" panose="020F0502020204030204" pitchFamily="34" charset="0"/>
              </a:rPr>
              <a:t> van de </a:t>
            </a:r>
            <a:r>
              <a:rPr lang="en-US" sz="1400" err="1">
                <a:effectLst/>
                <a:latin typeface="Calibri" panose="020F0502020204030204" pitchFamily="34" charset="0"/>
              </a:rPr>
              <a:t>jaarrekening</a:t>
            </a:r>
            <a:r>
              <a:rPr lang="en-US" sz="1400">
                <a:effectLst/>
                <a:latin typeface="Calibri" panose="020F0502020204030204" pitchFamily="34" charset="0"/>
              </a:rPr>
              <a:t> over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boekjaar</a:t>
            </a:r>
            <a:r>
              <a:rPr lang="en-US" sz="1400">
                <a:effectLst/>
                <a:latin typeface="Calibri" panose="020F0502020204030204" pitchFamily="34" charset="0"/>
              </a:rPr>
              <a:t> 2021.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effectLst/>
                <a:latin typeface="Calibri" panose="020F0502020204030204" pitchFamily="34" charset="0"/>
              </a:rPr>
              <a:t>Voorgesteld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wordt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kwijting</a:t>
            </a:r>
            <a:r>
              <a:rPr lang="en-US" sz="1400">
                <a:effectLst/>
                <a:latin typeface="Calibri" panose="020F0502020204030204" pitchFamily="34" charset="0"/>
              </a:rPr>
              <a:t> te </a:t>
            </a:r>
            <a:r>
              <a:rPr lang="en-US" sz="1400" err="1">
                <a:effectLst/>
                <a:latin typeface="Calibri" panose="020F0502020204030204" pitchFamily="34" charset="0"/>
              </a:rPr>
              <a:t>verlenen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aan</a:t>
            </a:r>
            <a:r>
              <a:rPr lang="en-US" sz="1400">
                <a:effectLst/>
                <a:latin typeface="Calibri" panose="020F0502020204030204" pitchFamily="34" charset="0"/>
              </a:rPr>
              <a:t>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bestuur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voor</a:t>
            </a:r>
            <a:r>
              <a:rPr lang="en-US" sz="1400">
                <a:effectLst/>
                <a:latin typeface="Calibri" panose="020F0502020204030204" pitchFamily="34" charset="0"/>
              </a:rPr>
              <a:t>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gevoerde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beleid</a:t>
            </a:r>
            <a:r>
              <a:rPr lang="en-US" sz="1400">
                <a:effectLst/>
                <a:latin typeface="Calibri" panose="020F0502020204030204" pitchFamily="34" charset="0"/>
              </a:rPr>
              <a:t>.</a:t>
            </a:r>
          </a:p>
          <a:p>
            <a:pPr algn="ctr"/>
            <a:endParaRPr lang="en-US" sz="14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996866-3D8C-6947-E05A-FACF0AC0A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235930"/>
              </p:ext>
            </p:extLst>
          </p:nvPr>
        </p:nvGraphicFramePr>
        <p:xfrm>
          <a:off x="457200" y="1178966"/>
          <a:ext cx="8229599" cy="4181322"/>
        </p:xfrm>
        <a:graphic>
          <a:graphicData uri="http://schemas.openxmlformats.org/drawingml/2006/table">
            <a:tbl>
              <a:tblPr/>
              <a:tblGrid>
                <a:gridCol w="2355376">
                  <a:extLst>
                    <a:ext uri="{9D8B030D-6E8A-4147-A177-3AD203B41FA5}">
                      <a16:colId xmlns:a16="http://schemas.microsoft.com/office/drawing/2014/main" val="133416002"/>
                    </a:ext>
                  </a:extLst>
                </a:gridCol>
                <a:gridCol w="288681">
                  <a:extLst>
                    <a:ext uri="{9D8B030D-6E8A-4147-A177-3AD203B41FA5}">
                      <a16:colId xmlns:a16="http://schemas.microsoft.com/office/drawing/2014/main" val="54569676"/>
                    </a:ext>
                  </a:extLst>
                </a:gridCol>
                <a:gridCol w="702020">
                  <a:extLst>
                    <a:ext uri="{9D8B030D-6E8A-4147-A177-3AD203B41FA5}">
                      <a16:colId xmlns:a16="http://schemas.microsoft.com/office/drawing/2014/main" val="2177049256"/>
                    </a:ext>
                  </a:extLst>
                </a:gridCol>
                <a:gridCol w="741386">
                  <a:extLst>
                    <a:ext uri="{9D8B030D-6E8A-4147-A177-3AD203B41FA5}">
                      <a16:colId xmlns:a16="http://schemas.microsoft.com/office/drawing/2014/main" val="4040400590"/>
                    </a:ext>
                  </a:extLst>
                </a:gridCol>
                <a:gridCol w="288681">
                  <a:extLst>
                    <a:ext uri="{9D8B030D-6E8A-4147-A177-3AD203B41FA5}">
                      <a16:colId xmlns:a16="http://schemas.microsoft.com/office/drawing/2014/main" val="2360991208"/>
                    </a:ext>
                  </a:extLst>
                </a:gridCol>
                <a:gridCol w="636410">
                  <a:extLst>
                    <a:ext uri="{9D8B030D-6E8A-4147-A177-3AD203B41FA5}">
                      <a16:colId xmlns:a16="http://schemas.microsoft.com/office/drawing/2014/main" val="3824187050"/>
                    </a:ext>
                  </a:extLst>
                </a:gridCol>
                <a:gridCol w="616728">
                  <a:extLst>
                    <a:ext uri="{9D8B030D-6E8A-4147-A177-3AD203B41FA5}">
                      <a16:colId xmlns:a16="http://schemas.microsoft.com/office/drawing/2014/main" val="155154130"/>
                    </a:ext>
                  </a:extLst>
                </a:gridCol>
                <a:gridCol w="597045">
                  <a:extLst>
                    <a:ext uri="{9D8B030D-6E8A-4147-A177-3AD203B41FA5}">
                      <a16:colId xmlns:a16="http://schemas.microsoft.com/office/drawing/2014/main" val="2108961261"/>
                    </a:ext>
                  </a:extLst>
                </a:gridCol>
                <a:gridCol w="2003272">
                  <a:extLst>
                    <a:ext uri="{9D8B030D-6E8A-4147-A177-3AD203B41FA5}">
                      <a16:colId xmlns:a16="http://schemas.microsoft.com/office/drawing/2014/main" val="86363630"/>
                    </a:ext>
                  </a:extLst>
                </a:gridCol>
              </a:tblGrid>
              <a:tr h="12607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834700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Verlies/Winst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Opbrengsten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Opbrengsten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Begroting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Opmerkingen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676362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Contributies gefactureerd (100 EUR/org)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ontvangen + 1 vooruitbetaling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494875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On-inbare debiteuren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1x terugstorting ivm opzegging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292051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Vrijgevallen reservering(en)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443995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317111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Events (2x)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117107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apr 2021 Tweede virtuele bijeenkomst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501600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nov 2021 Nationaal Militair Museum Soesterberg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3,315.53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850870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620934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nn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 MUG bijdrage (25 USD/org = 1525 USD)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1,289.42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1,437.85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006355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070791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Website, mail, domein registratie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142219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Bankkosten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254540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Bestuursaansprakelijkheid verzekering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Nog niet afgesloten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354572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Bestuur deelname 1x internationale uitwisseling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Niet gedaan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093367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Bestuurskosten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Cadeau geboorte bij Bianca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502627"/>
                  </a:ext>
                </a:extLst>
              </a:tr>
              <a:tr h="13132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Winstsaldo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1,058.61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4,163.22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939799"/>
                  </a:ext>
                </a:extLst>
              </a:tr>
              <a:tr h="131323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862389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01274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712915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381154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840115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Opmerkingen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272106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086729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Rabobank rekening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24,690.95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20,516.81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402437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Eigen vermogen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20,516.81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16,353.59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548670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Vooruitbetaald lidmaatschap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024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Debiteuren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Worden (naar verwachting) nog betaald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972635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Crediteuren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3,315.53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Militair Museum betaald in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91300"/>
                  </a:ext>
                </a:extLst>
              </a:tr>
              <a:tr h="13132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Winst 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1,058.61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4,163.22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392539"/>
                  </a:ext>
                </a:extLst>
              </a:tr>
              <a:tr h="131323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24,990.95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24,990.95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20,516.81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20,516.81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542300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303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2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19F01-D65F-9F2B-8B14-522C24EE1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>
            <a:extLst>
              <a:ext uri="{FF2B5EF4-FFF2-40B4-BE49-F238E27FC236}">
                <a16:creationId xmlns:a16="http://schemas.microsoft.com/office/drawing/2014/main" id="{3F87C7F8-9447-09AF-10C6-6335A531B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EBA13F-432D-748B-FCD1-BF7139AD6A36}"/>
              </a:ext>
            </a:extLst>
          </p:cNvPr>
          <p:cNvCxnSpPr/>
          <p:nvPr/>
        </p:nvCxnSpPr>
        <p:spPr>
          <a:xfrm>
            <a:off x="251520" y="11247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2B3FEDC8-05DD-39D8-44EE-3044558C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err="1"/>
              <a:t>Jaarrekening</a:t>
            </a:r>
            <a:r>
              <a:rPr lang="en-US" sz="4000"/>
              <a:t> 2022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13890AEA-CFC7-5761-9E9B-2D2377DD1BA4}"/>
              </a:ext>
            </a:extLst>
          </p:cNvPr>
          <p:cNvSpPr/>
          <p:nvPr/>
        </p:nvSpPr>
        <p:spPr>
          <a:xfrm>
            <a:off x="323528" y="5290853"/>
            <a:ext cx="80135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effectLst/>
                <a:latin typeface="Calibri" panose="020F0502020204030204" pitchFamily="34" charset="0"/>
              </a:rPr>
              <a:t>Verslag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kascommissie</a:t>
            </a:r>
            <a:endParaRPr lang="en-US" sz="140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effectLst/>
                <a:latin typeface="Calibri" panose="020F0502020204030204" pitchFamily="34" charset="0"/>
              </a:rPr>
              <a:t>Voorgesteld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wordt</a:t>
            </a:r>
            <a:r>
              <a:rPr lang="en-US" sz="1400">
                <a:effectLst/>
                <a:latin typeface="Calibri" panose="020F0502020204030204" pitchFamily="34" charset="0"/>
              </a:rPr>
              <a:t>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resultaat</a:t>
            </a:r>
            <a:r>
              <a:rPr lang="en-US" sz="1400">
                <a:effectLst/>
                <a:latin typeface="Calibri" panose="020F0502020204030204" pitchFamily="34" charset="0"/>
              </a:rPr>
              <a:t> over 2022 te </a:t>
            </a:r>
            <a:r>
              <a:rPr lang="en-US" sz="1400" err="1">
                <a:effectLst/>
                <a:latin typeface="Calibri" panose="020F0502020204030204" pitchFamily="34" charset="0"/>
              </a:rPr>
              <a:t>verrekenen</a:t>
            </a:r>
            <a:r>
              <a:rPr lang="en-US" sz="1400">
                <a:effectLst/>
                <a:latin typeface="Calibri" panose="020F0502020204030204" pitchFamily="34" charset="0"/>
              </a:rPr>
              <a:t> met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kapitaal</a:t>
            </a:r>
            <a:r>
              <a:rPr lang="en-US" sz="1400">
                <a:effectLst/>
                <a:latin typeface="Calibri" panose="020F0502020204030204" pitchFamily="34" charset="0"/>
              </a:rPr>
              <a:t>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effectLst/>
                <a:latin typeface="Calibri" panose="020F0502020204030204" pitchFamily="34" charset="0"/>
              </a:rPr>
              <a:t>Vaststelling</a:t>
            </a:r>
            <a:r>
              <a:rPr lang="en-US" sz="1400">
                <a:effectLst/>
                <a:latin typeface="Calibri" panose="020F0502020204030204" pitchFamily="34" charset="0"/>
              </a:rPr>
              <a:t> van de </a:t>
            </a:r>
            <a:r>
              <a:rPr lang="en-US" sz="1400" err="1">
                <a:effectLst/>
                <a:latin typeface="Calibri" panose="020F0502020204030204" pitchFamily="34" charset="0"/>
              </a:rPr>
              <a:t>jaarrekening</a:t>
            </a:r>
            <a:r>
              <a:rPr lang="en-US" sz="1400">
                <a:effectLst/>
                <a:latin typeface="Calibri" panose="020F0502020204030204" pitchFamily="34" charset="0"/>
              </a:rPr>
              <a:t> over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boekjaar</a:t>
            </a:r>
            <a:r>
              <a:rPr lang="en-US" sz="1400">
                <a:effectLst/>
                <a:latin typeface="Calibri" panose="020F0502020204030204" pitchFamily="34" charset="0"/>
              </a:rPr>
              <a:t> 2022.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effectLst/>
                <a:latin typeface="Calibri" panose="020F0502020204030204" pitchFamily="34" charset="0"/>
              </a:rPr>
              <a:t>Voorgesteld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wordt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kwijting</a:t>
            </a:r>
            <a:r>
              <a:rPr lang="en-US" sz="1400">
                <a:effectLst/>
                <a:latin typeface="Calibri" panose="020F0502020204030204" pitchFamily="34" charset="0"/>
              </a:rPr>
              <a:t> te </a:t>
            </a:r>
            <a:r>
              <a:rPr lang="en-US" sz="1400" err="1">
                <a:effectLst/>
                <a:latin typeface="Calibri" panose="020F0502020204030204" pitchFamily="34" charset="0"/>
              </a:rPr>
              <a:t>verlenen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aan</a:t>
            </a:r>
            <a:r>
              <a:rPr lang="en-US" sz="1400">
                <a:effectLst/>
                <a:latin typeface="Calibri" panose="020F0502020204030204" pitchFamily="34" charset="0"/>
              </a:rPr>
              <a:t>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bestuur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voor</a:t>
            </a:r>
            <a:r>
              <a:rPr lang="en-US" sz="1400">
                <a:effectLst/>
                <a:latin typeface="Calibri" panose="020F0502020204030204" pitchFamily="34" charset="0"/>
              </a:rPr>
              <a:t> het </a:t>
            </a:r>
            <a:r>
              <a:rPr lang="en-US" sz="1400" err="1">
                <a:effectLst/>
                <a:latin typeface="Calibri" panose="020F0502020204030204" pitchFamily="34" charset="0"/>
              </a:rPr>
              <a:t>gevoerde</a:t>
            </a:r>
            <a:r>
              <a:rPr lang="en-US" sz="1400">
                <a:effectLst/>
                <a:latin typeface="Calibri" panose="020F0502020204030204" pitchFamily="34" charset="0"/>
              </a:rPr>
              <a:t> </a:t>
            </a:r>
            <a:r>
              <a:rPr lang="en-US" sz="1400" err="1">
                <a:effectLst/>
                <a:latin typeface="Calibri" panose="020F0502020204030204" pitchFamily="34" charset="0"/>
              </a:rPr>
              <a:t>beleid</a:t>
            </a:r>
            <a:r>
              <a:rPr lang="en-US" sz="1400">
                <a:effectLst/>
                <a:latin typeface="Calibri" panose="020F0502020204030204" pitchFamily="34" charset="0"/>
              </a:rPr>
              <a:t>.</a:t>
            </a:r>
          </a:p>
          <a:p>
            <a:pPr algn="ctr"/>
            <a:endParaRPr lang="en-US" sz="14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9200AE-0164-0BA3-D5E2-C10667620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023219"/>
              </p:ext>
            </p:extLst>
          </p:nvPr>
        </p:nvGraphicFramePr>
        <p:xfrm>
          <a:off x="417095" y="1176093"/>
          <a:ext cx="8229600" cy="4122900"/>
        </p:xfrm>
        <a:graphic>
          <a:graphicData uri="http://schemas.openxmlformats.org/drawingml/2006/table">
            <a:tbl>
              <a:tblPr/>
              <a:tblGrid>
                <a:gridCol w="2355376">
                  <a:extLst>
                    <a:ext uri="{9D8B030D-6E8A-4147-A177-3AD203B41FA5}">
                      <a16:colId xmlns:a16="http://schemas.microsoft.com/office/drawing/2014/main" val="2902540561"/>
                    </a:ext>
                  </a:extLst>
                </a:gridCol>
                <a:gridCol w="288681">
                  <a:extLst>
                    <a:ext uri="{9D8B030D-6E8A-4147-A177-3AD203B41FA5}">
                      <a16:colId xmlns:a16="http://schemas.microsoft.com/office/drawing/2014/main" val="4200191791"/>
                    </a:ext>
                  </a:extLst>
                </a:gridCol>
                <a:gridCol w="702020">
                  <a:extLst>
                    <a:ext uri="{9D8B030D-6E8A-4147-A177-3AD203B41FA5}">
                      <a16:colId xmlns:a16="http://schemas.microsoft.com/office/drawing/2014/main" val="2073014194"/>
                    </a:ext>
                  </a:extLst>
                </a:gridCol>
                <a:gridCol w="741386">
                  <a:extLst>
                    <a:ext uri="{9D8B030D-6E8A-4147-A177-3AD203B41FA5}">
                      <a16:colId xmlns:a16="http://schemas.microsoft.com/office/drawing/2014/main" val="2022643552"/>
                    </a:ext>
                  </a:extLst>
                </a:gridCol>
                <a:gridCol w="288681">
                  <a:extLst>
                    <a:ext uri="{9D8B030D-6E8A-4147-A177-3AD203B41FA5}">
                      <a16:colId xmlns:a16="http://schemas.microsoft.com/office/drawing/2014/main" val="1102017962"/>
                    </a:ext>
                  </a:extLst>
                </a:gridCol>
                <a:gridCol w="636411">
                  <a:extLst>
                    <a:ext uri="{9D8B030D-6E8A-4147-A177-3AD203B41FA5}">
                      <a16:colId xmlns:a16="http://schemas.microsoft.com/office/drawing/2014/main" val="2375055415"/>
                    </a:ext>
                  </a:extLst>
                </a:gridCol>
                <a:gridCol w="616728">
                  <a:extLst>
                    <a:ext uri="{9D8B030D-6E8A-4147-A177-3AD203B41FA5}">
                      <a16:colId xmlns:a16="http://schemas.microsoft.com/office/drawing/2014/main" val="3739696123"/>
                    </a:ext>
                  </a:extLst>
                </a:gridCol>
                <a:gridCol w="597045">
                  <a:extLst>
                    <a:ext uri="{9D8B030D-6E8A-4147-A177-3AD203B41FA5}">
                      <a16:colId xmlns:a16="http://schemas.microsoft.com/office/drawing/2014/main" val="2388250725"/>
                    </a:ext>
                  </a:extLst>
                </a:gridCol>
                <a:gridCol w="2003272">
                  <a:extLst>
                    <a:ext uri="{9D8B030D-6E8A-4147-A177-3AD203B41FA5}">
                      <a16:colId xmlns:a16="http://schemas.microsoft.com/office/drawing/2014/main" val="3098941595"/>
                    </a:ext>
                  </a:extLst>
                </a:gridCol>
              </a:tblGrid>
              <a:tr h="12607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994217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Verlies/Winst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Opbrengsten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Opbrengsten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Begroting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Opmerkingen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235281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Contributies gefactureerd (100 EUR/org)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ontvangen + 3 van 2021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721503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On-inbare debiteuren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263222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517789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Events (2x)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773986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jul 2022 Spoorwegmuseum Utrecht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2,477.96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452125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nov 2022 : Afgelast ivm tekort deelnemers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3,315.53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075674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140924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nn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 MUG bijdrage (25 USD/org = 1300 USD)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1,289.42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Niet gefactureerd in 2022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02793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492883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Website, mail, domein registratie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105.69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92.43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46316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Bankkosten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170.85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201.03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112353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Bestuursaansprakelijkheid verzekering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Nog niet afgesloten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201944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Bestuur deelname 1x internationale uitwisseling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Niet gedaan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390058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Bestuurskosten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42.98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337822"/>
                  </a:ext>
                </a:extLst>
              </a:tr>
              <a:tr h="13132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Winstsaldo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2,255.50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1,058.61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258362"/>
                  </a:ext>
                </a:extLst>
              </a:tr>
              <a:tr h="131323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3872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961611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218750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226913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201581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BALANS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Activa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Passiva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Activa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Passiva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Opmerkingen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027562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31-Dec-22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31-Dec-22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31-Dec-21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31-Dec-21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589565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Rabobank rekening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23,830.92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24,690.95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359127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Eigen vermogen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21,575.42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20,516.81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8218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Vooruitbetaald lidmaatschap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560259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Debiteuren 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 bestaat nog kans dat deze betaald worden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922428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Crediteuren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3,315.53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353280"/>
                  </a:ext>
                </a:extLst>
              </a:tr>
              <a:tr h="13132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Winst 2019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2,255.50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1,058.61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099652"/>
                  </a:ext>
                </a:extLst>
              </a:tr>
              <a:tr h="131323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23,830.92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23,830.92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24,990.95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24,990.95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432865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1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6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789192BF4824BBEDA3AC9FCF428B3" ma:contentTypeVersion="21" ma:contentTypeDescription="Create a new document." ma:contentTypeScope="" ma:versionID="4d9a4e1633a17a3899b1bf6adfe9039f">
  <xsd:schema xmlns:xsd="http://www.w3.org/2001/XMLSchema" xmlns:xs="http://www.w3.org/2001/XMLSchema" xmlns:p="http://schemas.microsoft.com/office/2006/metadata/properties" xmlns:ns2="a98d785b-a573-4648-a687-d73070f116ca" xmlns:ns3="e7d83ab9-40ce-4f6a-9d5b-bb8228ec9b2e" targetNamespace="http://schemas.microsoft.com/office/2006/metadata/properties" ma:root="true" ma:fieldsID="ea3e3fe76a8c86075157bc95f00514b8" ns2:_="" ns3:_="">
    <xsd:import namespace="a98d785b-a573-4648-a687-d73070f116ca"/>
    <xsd:import namespace="e7d83ab9-40ce-4f6a-9d5b-bb8228ec9b2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Dat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d785b-a573-4648-a687-d73070f116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276885-7dfa-4cd0-820a-7be052c89ea5}" ma:internalName="TaxCatchAll" ma:showField="CatchAllData" ma:web="a98d785b-a573-4648-a687-d73070f116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83ab9-40ce-4f6a-9d5b-bb8228ec9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2a3306c-a91f-4216-84a6-267e9c23c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8d785b-a573-4648-a687-d73070f116ca" xsi:nil="true"/>
    <Date xmlns="e7d83ab9-40ce-4f6a-9d5b-bb8228ec9b2e" xsi:nil="true"/>
    <lcf76f155ced4ddcb4097134ff3c332f xmlns="e7d83ab9-40ce-4f6a-9d5b-bb8228ec9b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0B3179-F216-4BAE-92EC-068E6CFAB9CB}"/>
</file>

<file path=customXml/itemProps2.xml><?xml version="1.0" encoding="utf-8"?>
<ds:datastoreItem xmlns:ds="http://schemas.openxmlformats.org/officeDocument/2006/customXml" ds:itemID="{2104DEFB-365D-4196-AD9A-472334E36E20}"/>
</file>

<file path=customXml/itemProps3.xml><?xml version="1.0" encoding="utf-8"?>
<ds:datastoreItem xmlns:ds="http://schemas.openxmlformats.org/officeDocument/2006/customXml" ds:itemID="{4260A5AB-35D2-4BFE-A0A2-C3DB6BC968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On-screen Show (4:3)</PresentationFormat>
  <Slides>12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Speciaal welkom</vt:lpstr>
      <vt:lpstr>Agenda</vt:lpstr>
      <vt:lpstr>Global Mitel Usergroup</vt:lpstr>
      <vt:lpstr>Upcoming Events</vt:lpstr>
      <vt:lpstr>Jaarrekening 2019</vt:lpstr>
      <vt:lpstr>Jaarrekening 2020</vt:lpstr>
      <vt:lpstr>Jaarrekening 2021</vt:lpstr>
      <vt:lpstr>Jaarrekening 2022</vt:lpstr>
      <vt:lpstr>Jaarrekening 2023</vt:lpstr>
      <vt:lpstr>Mitel Update</vt:lpstr>
      <vt:lpstr>Afsluiting</vt:lpstr>
    </vt:vector>
  </TitlesOfParts>
  <Company>Mitel Networks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</dc:creator>
  <cp:revision>1</cp:revision>
  <cp:lastPrinted>2024-10-17T07:31:35Z</cp:lastPrinted>
  <dcterms:created xsi:type="dcterms:W3CDTF">2014-11-21T15:50:40Z</dcterms:created>
  <dcterms:modified xsi:type="dcterms:W3CDTF">2024-10-17T07:45:07Z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0x010100002789192BF4824BBEDA3AC9FCF428B3</vt:lpwstr>
  </property>
</Properties>
</file>