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301" r:id="rId3"/>
    <p:sldId id="318" r:id="rId4"/>
    <p:sldId id="319" r:id="rId5"/>
    <p:sldId id="311" r:id="rId6"/>
    <p:sldId id="310" r:id="rId7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88751-03E3-495B-BDE5-4C66E3C047F1}" v="1" dt="2023-10-30T13:53:01.918"/>
    <p1510:client id="{DFED5976-2800-4BAA-8AA7-F5471CD7288C}" v="5" dt="2023-10-31T08:23:44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Peter Van de Venne" userId="cf58134a229e64d8" providerId="LiveId" clId="{CE588751-03E3-495B-BDE5-4C66E3C047F1}"/>
    <pc:docChg chg="undo custSel delSld modSld sldOrd">
      <pc:chgData name="Peter Van de Venne" userId="cf58134a229e64d8" providerId="LiveId" clId="{CE588751-03E3-495B-BDE5-4C66E3C047F1}" dt="2023-10-30T14:54:18.301" v="1031"/>
      <pc:docMkLst>
        <pc:docMk/>
      </pc:docMkLst>
      <pc:sldChg chg="addSp delSp modSp mod">
        <pc:chgData name="Peter Van de Venne" userId="cf58134a229e64d8" providerId="LiveId" clId="{CE588751-03E3-495B-BDE5-4C66E3C047F1}" dt="2023-10-30T13:54:40.816" v="520" actId="1076"/>
        <pc:sldMkLst>
          <pc:docMk/>
          <pc:sldMk cId="2763683635" sldId="263"/>
        </pc:sldMkLst>
        <pc:spChg chg="mod">
          <ac:chgData name="Peter Van de Venne" userId="cf58134a229e64d8" providerId="LiveId" clId="{CE588751-03E3-495B-BDE5-4C66E3C047F1}" dt="2023-10-30T13:54:40.816" v="520" actId="1076"/>
          <ac:spMkLst>
            <pc:docMk/>
            <pc:sldMk cId="2763683635" sldId="263"/>
            <ac:spMk id="3" creationId="{00000000-0000-0000-0000-000000000000}"/>
          </ac:spMkLst>
        </pc:spChg>
        <pc:picChg chg="add mod">
          <ac:chgData name="Peter Van de Venne" userId="cf58134a229e64d8" providerId="LiveId" clId="{CE588751-03E3-495B-BDE5-4C66E3C047F1}" dt="2023-10-30T13:54:28.531" v="519" actId="1076"/>
          <ac:picMkLst>
            <pc:docMk/>
            <pc:sldMk cId="2763683635" sldId="263"/>
            <ac:picMk id="4" creationId="{EE03BC20-003B-21DC-7BEA-A1F7D66FF157}"/>
          </ac:picMkLst>
        </pc:picChg>
        <pc:picChg chg="del">
          <ac:chgData name="Peter Van de Venne" userId="cf58134a229e64d8" providerId="LiveId" clId="{CE588751-03E3-495B-BDE5-4C66E3C047F1}" dt="2023-10-30T13:43:02.755" v="0" actId="478"/>
          <ac:picMkLst>
            <pc:docMk/>
            <pc:sldMk cId="2763683635" sldId="263"/>
            <ac:picMk id="6" creationId="{7F9B19E7-6AE6-7C45-4EF2-FBCDB2003A4C}"/>
          </ac:picMkLst>
        </pc:picChg>
      </pc:sldChg>
      <pc:sldChg chg="addSp delSp modSp mod">
        <pc:chgData name="Peter Van de Venne" userId="cf58134a229e64d8" providerId="LiveId" clId="{CE588751-03E3-495B-BDE5-4C66E3C047F1}" dt="2023-10-30T14:30:48.423" v="720" actId="1076"/>
        <pc:sldMkLst>
          <pc:docMk/>
          <pc:sldMk cId="1261163798" sldId="295"/>
        </pc:sldMkLst>
        <pc:picChg chg="add mod">
          <ac:chgData name="Peter Van de Venne" userId="cf58134a229e64d8" providerId="LiveId" clId="{CE588751-03E3-495B-BDE5-4C66E3C047F1}" dt="2023-10-30T14:30:18.054" v="718" actId="14100"/>
          <ac:picMkLst>
            <pc:docMk/>
            <pc:sldMk cId="1261163798" sldId="295"/>
            <ac:picMk id="3" creationId="{D49ED63C-081F-08C7-42D7-23726C482E46}"/>
          </ac:picMkLst>
        </pc:picChg>
        <pc:picChg chg="add mod">
          <ac:chgData name="Peter Van de Venne" userId="cf58134a229e64d8" providerId="LiveId" clId="{CE588751-03E3-495B-BDE5-4C66E3C047F1}" dt="2023-10-30T14:30:48.423" v="720" actId="1076"/>
          <ac:picMkLst>
            <pc:docMk/>
            <pc:sldMk cId="1261163798" sldId="295"/>
            <ac:picMk id="7" creationId="{81395E5A-ABEB-08A9-46E5-5CCD1B7ABAFC}"/>
          </ac:picMkLst>
        </pc:picChg>
        <pc:picChg chg="del">
          <ac:chgData name="Peter Van de Venne" userId="cf58134a229e64d8" providerId="LiveId" clId="{CE588751-03E3-495B-BDE5-4C66E3C047F1}" dt="2023-10-30T14:29:24.780" v="715" actId="478"/>
          <ac:picMkLst>
            <pc:docMk/>
            <pc:sldMk cId="1261163798" sldId="295"/>
            <ac:picMk id="13" creationId="{7B02BE68-5489-9603-A8BA-1C5E75EA8CA4}"/>
          </ac:picMkLst>
        </pc:picChg>
      </pc:sldChg>
      <pc:sldChg chg="delSp modSp mod">
        <pc:chgData name="Peter Van de Venne" userId="cf58134a229e64d8" providerId="LiveId" clId="{CE588751-03E3-495B-BDE5-4C66E3C047F1}" dt="2023-10-30T13:52:26.406" v="502" actId="1076"/>
        <pc:sldMkLst>
          <pc:docMk/>
          <pc:sldMk cId="2363519996" sldId="301"/>
        </pc:sldMkLst>
        <pc:spChg chg="mod">
          <ac:chgData name="Peter Van de Venne" userId="cf58134a229e64d8" providerId="LiveId" clId="{CE588751-03E3-495B-BDE5-4C66E3C047F1}" dt="2023-10-30T13:52:20.701" v="501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E588751-03E3-495B-BDE5-4C66E3C047F1}" dt="2023-10-30T13:51:16.446" v="399" actId="20577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E588751-03E3-495B-BDE5-4C66E3C047F1}" dt="2023-10-30T13:52:26.406" v="502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CE588751-03E3-495B-BDE5-4C66E3C047F1}" dt="2023-10-30T13:51:36.696" v="410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CE588751-03E3-495B-BDE5-4C66E3C047F1}" dt="2023-10-30T13:47:30.502" v="102" actId="478"/>
          <ac:picMkLst>
            <pc:docMk/>
            <pc:sldMk cId="2363519996" sldId="301"/>
            <ac:picMk id="10" creationId="{C0DE94A8-DB4E-439F-5E79-EC39D2650C3C}"/>
          </ac:picMkLst>
        </pc:picChg>
      </pc:sldChg>
      <pc:sldChg chg="addSp delSp modSp mod">
        <pc:chgData name="Peter Van de Venne" userId="cf58134a229e64d8" providerId="LiveId" clId="{CE588751-03E3-495B-BDE5-4C66E3C047F1}" dt="2023-10-30T14:53:41.687" v="1029" actId="20577"/>
        <pc:sldMkLst>
          <pc:docMk/>
          <pc:sldMk cId="206508272" sldId="316"/>
        </pc:sldMkLst>
        <pc:spChg chg="mod">
          <ac:chgData name="Peter Van de Venne" userId="cf58134a229e64d8" providerId="LiveId" clId="{CE588751-03E3-495B-BDE5-4C66E3C047F1}" dt="2023-10-30T14:34:04.839" v="76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53:41.687" v="1029" actId="20577"/>
          <ac:spMkLst>
            <pc:docMk/>
            <pc:sldMk cId="206508272" sldId="316"/>
            <ac:spMk id="11" creationId="{C51963A2-C877-4E3A-9A32-D9068F841C30}"/>
          </ac:spMkLst>
        </pc:spChg>
        <pc:picChg chg="del">
          <ac:chgData name="Peter Van de Venne" userId="cf58134a229e64d8" providerId="LiveId" clId="{CE588751-03E3-495B-BDE5-4C66E3C047F1}" dt="2023-10-30T14:34:15.441" v="767" actId="478"/>
          <ac:picMkLst>
            <pc:docMk/>
            <pc:sldMk cId="206508272" sldId="316"/>
            <ac:picMk id="3" creationId="{4D716E9E-9BE9-23AB-13FD-9F60A5BB9D00}"/>
          </ac:picMkLst>
        </pc:picChg>
        <pc:picChg chg="add mod">
          <ac:chgData name="Peter Van de Venne" userId="cf58134a229e64d8" providerId="LiveId" clId="{CE588751-03E3-495B-BDE5-4C66E3C047F1}" dt="2023-10-30T14:47:37.622" v="770" actId="14100"/>
          <ac:picMkLst>
            <pc:docMk/>
            <pc:sldMk cId="206508272" sldId="316"/>
            <ac:picMk id="5" creationId="{85D7B646-F96E-9B0F-25FC-2F3E8621D01C}"/>
          </ac:picMkLst>
        </pc:picChg>
        <pc:picChg chg="add mod">
          <ac:chgData name="Peter Van de Venne" userId="cf58134a229e64d8" providerId="LiveId" clId="{CE588751-03E3-495B-BDE5-4C66E3C047F1}" dt="2023-10-30T14:48:33.207" v="775" actId="14100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mod ord">
        <pc:chgData name="Peter Van de Venne" userId="cf58134a229e64d8" providerId="LiveId" clId="{CE588751-03E3-495B-BDE5-4C66E3C047F1}" dt="2023-10-30T14:54:18.301" v="1031"/>
        <pc:sldMkLst>
          <pc:docMk/>
          <pc:sldMk cId="2150295219" sldId="318"/>
        </pc:sldMkLst>
        <pc:spChg chg="mod">
          <ac:chgData name="Peter Van de Venne" userId="cf58134a229e64d8" providerId="LiveId" clId="{CE588751-03E3-495B-BDE5-4C66E3C047F1}" dt="2023-10-30T14:19:30.005" v="593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32:12.123" v="750" actId="1035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CE588751-03E3-495B-BDE5-4C66E3C047F1}" dt="2023-10-30T14:24:26.470" v="701" actId="1076"/>
          <ac:picMkLst>
            <pc:docMk/>
            <pc:sldMk cId="2150295219" sldId="318"/>
            <ac:picMk id="3" creationId="{59A52B8E-EA79-E288-97AE-A17AF9E73789}"/>
          </ac:picMkLst>
        </pc:picChg>
        <pc:picChg chg="add mod">
          <ac:chgData name="Peter Van de Venne" userId="cf58134a229e64d8" providerId="LiveId" clId="{CE588751-03E3-495B-BDE5-4C66E3C047F1}" dt="2023-10-30T14:32:12.123" v="750" actId="1035"/>
          <ac:picMkLst>
            <pc:docMk/>
            <pc:sldMk cId="2150295219" sldId="318"/>
            <ac:picMk id="7" creationId="{76B54339-FCB1-21A9-F04B-0F16F7A13503}"/>
          </ac:picMkLst>
        </pc:picChg>
        <pc:picChg chg="del">
          <ac:chgData name="Peter Van de Venne" userId="cf58134a229e64d8" providerId="LiveId" clId="{CE588751-03E3-495B-BDE5-4C66E3C047F1}" dt="2023-10-30T14:01:58.823" v="522" actId="478"/>
          <ac:picMkLst>
            <pc:docMk/>
            <pc:sldMk cId="2150295219" sldId="318"/>
            <ac:picMk id="8" creationId="{7E7B5953-FD97-6EC4-4442-1FA6673DB1A6}"/>
          </ac:picMkLst>
        </pc:picChg>
        <pc:picChg chg="del">
          <ac:chgData name="Peter Van de Venne" userId="cf58134a229e64d8" providerId="LiveId" clId="{CE588751-03E3-495B-BDE5-4C66E3C047F1}" dt="2023-10-30T14:02:00.650" v="523" actId="478"/>
          <ac:picMkLst>
            <pc:docMk/>
            <pc:sldMk cId="2150295219" sldId="318"/>
            <ac:picMk id="12" creationId="{DDB4EB8E-42C7-2C00-E459-90E4EBCBBDDD}"/>
          </ac:picMkLst>
        </pc:picChg>
        <pc:picChg chg="del">
          <ac:chgData name="Peter Van de Venne" userId="cf58134a229e64d8" providerId="LiveId" clId="{CE588751-03E3-495B-BDE5-4C66E3C047F1}" dt="2023-10-30T14:01:56.843" v="521" actId="478"/>
          <ac:picMkLst>
            <pc:docMk/>
            <pc:sldMk cId="2150295219" sldId="318"/>
            <ac:picMk id="14" creationId="{A49756A9-09B5-B7AC-FC8E-54181BB7D84C}"/>
          </ac:picMkLst>
        </pc:picChg>
      </pc:sldChg>
      <pc:sldChg chg="del">
        <pc:chgData name="Peter Van de Venne" userId="cf58134a229e64d8" providerId="LiveId" clId="{CE588751-03E3-495B-BDE5-4C66E3C047F1}" dt="2023-10-30T14:31:21.886" v="721" actId="47"/>
        <pc:sldMkLst>
          <pc:docMk/>
          <pc:sldMk cId="1254408848" sldId="319"/>
        </pc:sldMkLst>
      </pc:sldChg>
      <pc:sldChg chg="del">
        <pc:chgData name="Peter Van de Venne" userId="cf58134a229e64d8" providerId="LiveId" clId="{CE588751-03E3-495B-BDE5-4C66E3C047F1}" dt="2023-10-30T14:31:27.373" v="722" actId="47"/>
        <pc:sldMkLst>
          <pc:docMk/>
          <pc:sldMk cId="305002967" sldId="320"/>
        </pc:sldMkLst>
      </pc:sldChg>
    </pc:docChg>
  </pc:docChgLst>
  <pc:docChgLst>
    <pc:chgData name="Peter Van de Venne" userId="cf58134a229e64d8" providerId="LiveId" clId="{DFED5976-2800-4BAA-8AA7-F5471CD7288C}"/>
    <pc:docChg chg="undo custSel addSld modSld">
      <pc:chgData name="Peter Van de Venne" userId="cf58134a229e64d8" providerId="LiveId" clId="{DFED5976-2800-4BAA-8AA7-F5471CD7288C}" dt="2023-10-31T08:26:37.487" v="600" actId="20577"/>
      <pc:docMkLst>
        <pc:docMk/>
      </pc:docMkLst>
      <pc:sldChg chg="modSp mod">
        <pc:chgData name="Peter Van de Venne" userId="cf58134a229e64d8" providerId="LiveId" clId="{DFED5976-2800-4BAA-8AA7-F5471CD7288C}" dt="2023-10-31T08:12:07.278" v="518" actId="20577"/>
        <pc:sldMkLst>
          <pc:docMk/>
          <pc:sldMk cId="206508272" sldId="316"/>
        </pc:sldMkLst>
        <pc:spChg chg="mod">
          <ac:chgData name="Peter Van de Venne" userId="cf58134a229e64d8" providerId="LiveId" clId="{DFED5976-2800-4BAA-8AA7-F5471CD7288C}" dt="2023-10-31T08:12:07.278" v="518" actId="20577"/>
          <ac:spMkLst>
            <pc:docMk/>
            <pc:sldMk cId="206508272" sldId="316"/>
            <ac:spMk id="11" creationId="{C51963A2-C877-4E3A-9A32-D9068F841C30}"/>
          </ac:spMkLst>
        </pc:spChg>
        <pc:picChg chg="mod">
          <ac:chgData name="Peter Van de Venne" userId="cf58134a229e64d8" providerId="LiveId" clId="{DFED5976-2800-4BAA-8AA7-F5471CD7288C}" dt="2023-10-31T08:10:34.994" v="454" actId="14100"/>
          <ac:picMkLst>
            <pc:docMk/>
            <pc:sldMk cId="206508272" sldId="316"/>
            <ac:picMk id="5" creationId="{85D7B646-F96E-9B0F-25FC-2F3E8621D01C}"/>
          </ac:picMkLst>
        </pc:picChg>
        <pc:picChg chg="mod">
          <ac:chgData name="Peter Van de Venne" userId="cf58134a229e64d8" providerId="LiveId" clId="{DFED5976-2800-4BAA-8AA7-F5471CD7288C}" dt="2023-10-31T08:09:47.402" v="451" actId="1076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add mod">
        <pc:chgData name="Peter Van de Venne" userId="cf58134a229e64d8" providerId="LiveId" clId="{DFED5976-2800-4BAA-8AA7-F5471CD7288C}" dt="2023-10-31T08:06:24.615" v="448" actId="113"/>
        <pc:sldMkLst>
          <pc:docMk/>
          <pc:sldMk cId="831257643" sldId="319"/>
        </pc:sldMkLst>
        <pc:spChg chg="mod">
          <ac:chgData name="Peter Van de Venne" userId="cf58134a229e64d8" providerId="LiveId" clId="{DFED5976-2800-4BAA-8AA7-F5471CD7288C}" dt="2023-10-31T07:42:32.829" v="13" actId="20577"/>
          <ac:spMkLst>
            <pc:docMk/>
            <pc:sldMk cId="831257643" sldId="319"/>
            <ac:spMk id="4" creationId="{A06142D1-4312-450A-856F-1C1E095FB37F}"/>
          </ac:spMkLst>
        </pc:spChg>
        <pc:spChg chg="add mod">
          <ac:chgData name="Peter Van de Venne" userId="cf58134a229e64d8" providerId="LiveId" clId="{DFED5976-2800-4BAA-8AA7-F5471CD7288C}" dt="2023-10-31T08:02:25.698" v="430" actId="1076"/>
          <ac:spMkLst>
            <pc:docMk/>
            <pc:sldMk cId="831257643" sldId="319"/>
            <ac:spMk id="10" creationId="{FBBDABA4-F45D-AC66-EF2B-A294133BA6D4}"/>
          </ac:spMkLst>
        </pc:spChg>
        <pc:spChg chg="mod">
          <ac:chgData name="Peter Van de Venne" userId="cf58134a229e64d8" providerId="LiveId" clId="{DFED5976-2800-4BAA-8AA7-F5471CD7288C}" dt="2023-10-31T08:04:06.534" v="443" actId="20577"/>
          <ac:spMkLst>
            <pc:docMk/>
            <pc:sldMk cId="831257643" sldId="319"/>
            <ac:spMk id="11" creationId="{C51963A2-C877-4E3A-9A32-D9068F841C30}"/>
          </ac:spMkLst>
        </pc:spChg>
        <pc:graphicFrameChg chg="add del mod">
          <ac:chgData name="Peter Van de Venne" userId="cf58134a229e64d8" providerId="LiveId" clId="{DFED5976-2800-4BAA-8AA7-F5471CD7288C}" dt="2023-10-31T08:05:06.897" v="444" actId="478"/>
          <ac:graphicFrameMkLst>
            <pc:docMk/>
            <pc:sldMk cId="831257643" sldId="319"/>
            <ac:graphicFrameMk id="8" creationId="{159BDD81-44B9-2B91-E3D4-ED3C84FA20C0}"/>
          </ac:graphicFrameMkLst>
        </pc:graphicFrameChg>
        <pc:graphicFrameChg chg="add mod modGraphic">
          <ac:chgData name="Peter Van de Venne" userId="cf58134a229e64d8" providerId="LiveId" clId="{DFED5976-2800-4BAA-8AA7-F5471CD7288C}" dt="2023-10-31T08:06:24.615" v="448" actId="113"/>
          <ac:graphicFrameMkLst>
            <pc:docMk/>
            <pc:sldMk cId="831257643" sldId="319"/>
            <ac:graphicFrameMk id="14" creationId="{F84CA0D3-AB3A-217A-E57C-F3C32DB71E8F}"/>
          </ac:graphicFrameMkLst>
        </pc:graphicFrameChg>
        <pc:picChg chg="del">
          <ac:chgData name="Peter Van de Venne" userId="cf58134a229e64d8" providerId="LiveId" clId="{DFED5976-2800-4BAA-8AA7-F5471CD7288C}" dt="2023-10-31T07:42:35.881" v="14" actId="478"/>
          <ac:picMkLst>
            <pc:docMk/>
            <pc:sldMk cId="831257643" sldId="319"/>
            <ac:picMk id="3" creationId="{59A52B8E-EA79-E288-97AE-A17AF9E73789}"/>
          </ac:picMkLst>
        </pc:picChg>
        <pc:picChg chg="add mod">
          <ac:chgData name="Peter Van de Venne" userId="cf58134a229e64d8" providerId="LiveId" clId="{DFED5976-2800-4BAA-8AA7-F5471CD7288C}" dt="2023-10-31T07:59:27.139" v="314" actId="1076"/>
          <ac:picMkLst>
            <pc:docMk/>
            <pc:sldMk cId="831257643" sldId="319"/>
            <ac:picMk id="5" creationId="{1D13A33B-D9AA-C670-EA97-3C2A4D86E801}"/>
          </ac:picMkLst>
        </pc:picChg>
        <pc:picChg chg="del">
          <ac:chgData name="Peter Van de Venne" userId="cf58134a229e64d8" providerId="LiveId" clId="{DFED5976-2800-4BAA-8AA7-F5471CD7288C}" dt="2023-10-31T07:42:38.622" v="15" actId="478"/>
          <ac:picMkLst>
            <pc:docMk/>
            <pc:sldMk cId="831257643" sldId="319"/>
            <ac:picMk id="7" creationId="{76B54339-FCB1-21A9-F04B-0F16F7A13503}"/>
          </ac:picMkLst>
        </pc:picChg>
        <pc:cxnChg chg="add mod">
          <ac:chgData name="Peter Van de Venne" userId="cf58134a229e64d8" providerId="LiveId" clId="{DFED5976-2800-4BAA-8AA7-F5471CD7288C}" dt="2023-10-31T08:03:31.559" v="441" actId="692"/>
          <ac:cxnSpMkLst>
            <pc:docMk/>
            <pc:sldMk cId="831257643" sldId="319"/>
            <ac:cxnSpMk id="13" creationId="{CDF47F14-6CC8-84D5-36AF-212976E0EB5E}"/>
          </ac:cxnSpMkLst>
        </pc:cxnChg>
      </pc:sldChg>
      <pc:sldChg chg="delSp modSp add mod">
        <pc:chgData name="Peter Van de Venne" userId="cf58134a229e64d8" providerId="LiveId" clId="{DFED5976-2800-4BAA-8AA7-F5471CD7288C}" dt="2023-10-31T08:26:37.487" v="600" actId="20577"/>
        <pc:sldMkLst>
          <pc:docMk/>
          <pc:sldMk cId="3183581854" sldId="320"/>
        </pc:sldMkLst>
        <pc:spChg chg="mod">
          <ac:chgData name="Peter Van de Venne" userId="cf58134a229e64d8" providerId="LiveId" clId="{DFED5976-2800-4BAA-8AA7-F5471CD7288C}" dt="2023-10-31T08:26:37.487" v="600" actId="20577"/>
          <ac:spMkLst>
            <pc:docMk/>
            <pc:sldMk cId="3183581854" sldId="320"/>
            <ac:spMk id="6" creationId="{D60EB4A2-E865-AC2A-26BE-A70E6B62AE45}"/>
          </ac:spMkLst>
        </pc:spChg>
        <pc:spChg chg="mod">
          <ac:chgData name="Peter Van de Venne" userId="cf58134a229e64d8" providerId="LiveId" clId="{DFED5976-2800-4BAA-8AA7-F5471CD7288C}" dt="2023-10-31T08:23:56.639" v="537" actId="20577"/>
          <ac:spMkLst>
            <pc:docMk/>
            <pc:sldMk cId="3183581854" sldId="320"/>
            <ac:spMk id="7" creationId="{00000000-0000-0000-0000-000000000000}"/>
          </ac:spMkLst>
        </pc:spChg>
        <pc:spChg chg="del">
          <ac:chgData name="Peter Van de Venne" userId="cf58134a229e64d8" providerId="LiveId" clId="{DFED5976-2800-4BAA-8AA7-F5471CD7288C}" dt="2023-10-31T08:24:33.519" v="540" actId="478"/>
          <ac:spMkLst>
            <pc:docMk/>
            <pc:sldMk cId="3183581854" sldId="320"/>
            <ac:spMk id="11" creationId="{00000000-0000-0000-0000-000000000000}"/>
          </ac:spMkLst>
        </pc:spChg>
        <pc:picChg chg="del">
          <ac:chgData name="Peter Van de Venne" userId="cf58134a229e64d8" providerId="LiveId" clId="{DFED5976-2800-4BAA-8AA7-F5471CD7288C}" dt="2023-10-31T08:24:03.650" v="538" actId="478"/>
          <ac:picMkLst>
            <pc:docMk/>
            <pc:sldMk cId="3183581854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D5D4D18C-EE4C-4705-B784-F8D66C2E5C35}"/>
    <pc:docChg chg="undo custSel addSld delSld modSld sldOrd">
      <pc:chgData name="Peter Van de Venne" userId="cf58134a229e64d8" providerId="LiveId" clId="{D5D4D18C-EE4C-4705-B784-F8D66C2E5C35}" dt="2023-04-06T08:30:57.770" v="1502" actId="14100"/>
      <pc:docMkLst>
        <pc:docMk/>
      </pc:docMkLst>
      <pc:sldChg chg="addSp delSp modSp mod">
        <pc:chgData name="Peter Van de Venne" userId="cf58134a229e64d8" providerId="LiveId" clId="{D5D4D18C-EE4C-4705-B784-F8D66C2E5C35}" dt="2023-04-06T08:30:57.770" v="1502" actId="14100"/>
        <pc:sldMkLst>
          <pc:docMk/>
          <pc:sldMk cId="2763683635" sldId="263"/>
        </pc:sldMkLst>
        <pc:spChg chg="mod">
          <ac:chgData name="Peter Van de Venne" userId="cf58134a229e64d8" providerId="LiveId" clId="{D5D4D18C-EE4C-4705-B784-F8D66C2E5C35}" dt="2023-04-06T05:38:33.573" v="44" actId="20577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D5D4D18C-EE4C-4705-B784-F8D66C2E5C35}" dt="2023-04-06T05:57:38.491" v="125" actId="478"/>
          <ac:picMkLst>
            <pc:docMk/>
            <pc:sldMk cId="2763683635" sldId="263"/>
            <ac:picMk id="5" creationId="{8D240EB7-FFC9-982D-FB6F-490E7E734A75}"/>
          </ac:picMkLst>
        </pc:picChg>
        <pc:picChg chg="add mod">
          <ac:chgData name="Peter Van de Venne" userId="cf58134a229e64d8" providerId="LiveId" clId="{D5D4D18C-EE4C-4705-B784-F8D66C2E5C35}" dt="2023-04-06T08:30:57.770" v="1502" actId="14100"/>
          <ac:picMkLst>
            <pc:docMk/>
            <pc:sldMk cId="2763683635" sldId="263"/>
            <ac:picMk id="6" creationId="{7F9B19E7-6AE6-7C45-4EF2-FBCDB2003A4C}"/>
          </ac:picMkLst>
        </pc:picChg>
        <pc:picChg chg="del">
          <ac:chgData name="Peter Van de Venne" userId="cf58134a229e64d8" providerId="LiveId" clId="{D5D4D18C-EE4C-4705-B784-F8D66C2E5C35}" dt="2023-04-06T05:57:46.930" v="128" actId="478"/>
          <ac:picMkLst>
            <pc:docMk/>
            <pc:sldMk cId="2763683635" sldId="263"/>
            <ac:picMk id="1026" creationId="{398CC624-5C39-9DB4-0077-45490805FF9F}"/>
          </ac:picMkLst>
        </pc:picChg>
      </pc:sldChg>
      <pc:sldChg chg="del">
        <pc:chgData name="Peter Van de Venne" userId="cf58134a229e64d8" providerId="LiveId" clId="{D5D4D18C-EE4C-4705-B784-F8D66C2E5C35}" dt="2023-04-06T07:07:00.926" v="397" actId="47"/>
        <pc:sldMkLst>
          <pc:docMk/>
          <pc:sldMk cId="2375366359" sldId="264"/>
        </pc:sldMkLst>
      </pc:sldChg>
      <pc:sldChg chg="addSp delSp modSp mod">
        <pc:chgData name="Peter Van de Venne" userId="cf58134a229e64d8" providerId="LiveId" clId="{D5D4D18C-EE4C-4705-B784-F8D66C2E5C35}" dt="2023-04-06T06:59:05.488" v="285" actId="1076"/>
        <pc:sldMkLst>
          <pc:docMk/>
          <pc:sldMk cId="1261163798" sldId="295"/>
        </pc:sldMkLst>
        <pc:spChg chg="del">
          <ac:chgData name="Peter Van de Venne" userId="cf58134a229e64d8" providerId="LiveId" clId="{D5D4D18C-EE4C-4705-B784-F8D66C2E5C35}" dt="2023-04-06T06:56:39.996" v="276" actId="478"/>
          <ac:spMkLst>
            <pc:docMk/>
            <pc:sldMk cId="1261163798" sldId="295"/>
            <ac:spMk id="11" creationId="{C51963A2-C877-4E3A-9A32-D9068F841C30}"/>
          </ac:spMkLst>
        </pc:spChg>
        <pc:graphicFrameChg chg="del">
          <ac:chgData name="Peter Van de Venne" userId="cf58134a229e64d8" providerId="LiveId" clId="{D5D4D18C-EE4C-4705-B784-F8D66C2E5C35}" dt="2023-04-06T06:56:26.403" v="274" actId="478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D5D4D18C-EE4C-4705-B784-F8D66C2E5C35}" dt="2023-04-06T06:56:01.980" v="271" actId="478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add del mod">
          <ac:chgData name="Peter Van de Venne" userId="cf58134a229e64d8" providerId="LiveId" clId="{D5D4D18C-EE4C-4705-B784-F8D66C2E5C35}" dt="2023-04-06T06:58:58.237" v="283" actId="478"/>
          <ac:picMkLst>
            <pc:docMk/>
            <pc:sldMk cId="1261163798" sldId="295"/>
            <ac:picMk id="5" creationId="{47417C28-F4B2-8E78-EFCA-40A8A1633295}"/>
          </ac:picMkLst>
        </pc:picChg>
        <pc:picChg chg="add del mod">
          <ac:chgData name="Peter Van de Venne" userId="cf58134a229e64d8" providerId="LiveId" clId="{D5D4D18C-EE4C-4705-B784-F8D66C2E5C35}" dt="2023-04-06T06:59:00.189" v="284" actId="478"/>
          <ac:picMkLst>
            <pc:docMk/>
            <pc:sldMk cId="1261163798" sldId="295"/>
            <ac:picMk id="8" creationId="{6E4CA998-06B0-61BA-6651-BCD04AA18008}"/>
          </ac:picMkLst>
        </pc:picChg>
        <pc:picChg chg="add mod">
          <ac:chgData name="Peter Van de Venne" userId="cf58134a229e64d8" providerId="LiveId" clId="{D5D4D18C-EE4C-4705-B784-F8D66C2E5C35}" dt="2023-04-06T06:59:05.488" v="285" actId="1076"/>
          <ac:picMkLst>
            <pc:docMk/>
            <pc:sldMk cId="1261163798" sldId="295"/>
            <ac:picMk id="13" creationId="{7B02BE68-5489-9603-A8BA-1C5E75EA8CA4}"/>
          </ac:picMkLst>
        </pc:picChg>
      </pc:sldChg>
      <pc:sldChg chg="addSp delSp modSp mod">
        <pc:chgData name="Peter Van de Venne" userId="cf58134a229e64d8" providerId="LiveId" clId="{D5D4D18C-EE4C-4705-B784-F8D66C2E5C35}" dt="2023-04-06T08:13:32.038" v="1432" actId="6549"/>
        <pc:sldMkLst>
          <pc:docMk/>
          <pc:sldMk cId="2363519996" sldId="301"/>
        </pc:sldMkLst>
        <pc:spChg chg="mod">
          <ac:chgData name="Peter Van de Venne" userId="cf58134a229e64d8" providerId="LiveId" clId="{D5D4D18C-EE4C-4705-B784-F8D66C2E5C35}" dt="2023-04-06T08:13:32.038" v="1432" actId="6549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2:49.388" v="1428" actId="20577"/>
          <ac:spMkLst>
            <pc:docMk/>
            <pc:sldMk cId="2363519996" sldId="301"/>
            <ac:spMk id="12" creationId="{00000000-0000-0000-0000-000000000000}"/>
          </ac:spMkLst>
        </pc:spChg>
        <pc:picChg chg="del mod">
          <ac:chgData name="Peter Van de Venne" userId="cf58134a229e64d8" providerId="LiveId" clId="{D5D4D18C-EE4C-4705-B784-F8D66C2E5C35}" dt="2023-04-06T07:38:46.099" v="1277" actId="478"/>
          <ac:picMkLst>
            <pc:docMk/>
            <pc:sldMk cId="2363519996" sldId="301"/>
            <ac:picMk id="3" creationId="{8379B7DD-83A2-445D-9E95-5492014D3FE2}"/>
          </ac:picMkLst>
        </pc:picChg>
        <pc:picChg chg="add mod">
          <ac:chgData name="Peter Van de Venne" userId="cf58134a229e64d8" providerId="LiveId" clId="{D5D4D18C-EE4C-4705-B784-F8D66C2E5C35}" dt="2023-04-06T07:40:15.305" v="1285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D5D4D18C-EE4C-4705-B784-F8D66C2E5C35}" dt="2023-04-06T07:32:13.795" v="1135" actId="1076"/>
          <ac:picMkLst>
            <pc:docMk/>
            <pc:sldMk cId="2363519996" sldId="301"/>
            <ac:picMk id="8" creationId="{B2D06E3A-E606-4C58-A9FA-37A9853D4349}"/>
          </ac:picMkLst>
        </pc:picChg>
        <pc:picChg chg="add mod">
          <ac:chgData name="Peter Van de Venne" userId="cf58134a229e64d8" providerId="LiveId" clId="{D5D4D18C-EE4C-4705-B784-F8D66C2E5C35}" dt="2023-04-06T07:49:47.969" v="1412" actId="1076"/>
          <ac:picMkLst>
            <pc:docMk/>
            <pc:sldMk cId="2363519996" sldId="301"/>
            <ac:picMk id="10" creationId="{C0DE94A8-DB4E-439F-5E79-EC39D2650C3C}"/>
          </ac:picMkLst>
        </pc:picChg>
      </pc:sldChg>
      <pc:sldChg chg="del">
        <pc:chgData name="Peter Van de Venne" userId="cf58134a229e64d8" providerId="LiveId" clId="{D5D4D18C-EE4C-4705-B784-F8D66C2E5C35}" dt="2023-04-06T05:41:14.020" v="122" actId="47"/>
        <pc:sldMkLst>
          <pc:docMk/>
          <pc:sldMk cId="3371526869" sldId="303"/>
        </pc:sldMkLst>
      </pc:sldChg>
      <pc:sldChg chg="addSp delSp modSp mod">
        <pc:chgData name="Peter Van de Venne" userId="cf58134a229e64d8" providerId="LiveId" clId="{D5D4D18C-EE4C-4705-B784-F8D66C2E5C35}" dt="2023-04-06T08:15:04.824" v="1475" actId="1076"/>
        <pc:sldMkLst>
          <pc:docMk/>
          <pc:sldMk cId="1046591769" sldId="311"/>
        </pc:sldMkLst>
        <pc:spChg chg="add mod">
          <ac:chgData name="Peter Van de Venne" userId="cf58134a229e64d8" providerId="LiveId" clId="{D5D4D18C-EE4C-4705-B784-F8D66C2E5C35}" dt="2023-04-06T08:14:43.401" v="1470" actId="6549"/>
          <ac:spMkLst>
            <pc:docMk/>
            <pc:sldMk cId="1046591769" sldId="311"/>
            <ac:spMk id="6" creationId="{D60EB4A2-E865-AC2A-26BE-A70E6B62AE45}"/>
          </ac:spMkLst>
        </pc:spChg>
        <pc:spChg chg="mod">
          <ac:chgData name="Peter Van de Venne" userId="cf58134a229e64d8" providerId="LiveId" clId="{D5D4D18C-EE4C-4705-B784-F8D66C2E5C35}" dt="2023-04-06T08:15:04.824" v="1475" actId="1076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D5D4D18C-EE4C-4705-B784-F8D66C2E5C35}" dt="2023-04-06T08:14:47.921" v="1471" actId="478"/>
          <ac:spMkLst>
            <pc:docMk/>
            <pc:sldMk cId="1046591769" sldId="311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4:59.899" v="1474" actId="14100"/>
          <ac:picMkLst>
            <pc:docMk/>
            <pc:sldMk cId="1046591769" sldId="311"/>
            <ac:picMk id="3" creationId="{3F95DD73-83A1-4669-E0F7-F7243769A828}"/>
          </ac:picMkLst>
        </pc:picChg>
        <pc:picChg chg="del">
          <ac:chgData name="Peter Van de Venne" userId="cf58134a229e64d8" providerId="LiveId" clId="{D5D4D18C-EE4C-4705-B784-F8D66C2E5C35}" dt="2023-04-06T07:37:08.815" v="1204" actId="478"/>
          <ac:picMkLst>
            <pc:docMk/>
            <pc:sldMk cId="1046591769" sldId="311"/>
            <ac:picMk id="10" creationId="{201FCF98-4FA1-4D67-A6BA-3EADA1DB6DE2}"/>
          </ac:picMkLst>
        </pc:picChg>
      </pc:sldChg>
      <pc:sldChg chg="del">
        <pc:chgData name="Peter Van de Venne" userId="cf58134a229e64d8" providerId="LiveId" clId="{D5D4D18C-EE4C-4705-B784-F8D66C2E5C35}" dt="2023-04-06T05:41:52.745" v="123" actId="47"/>
        <pc:sldMkLst>
          <pc:docMk/>
          <pc:sldMk cId="663578457" sldId="314"/>
        </pc:sldMkLst>
      </pc:sldChg>
      <pc:sldChg chg="del">
        <pc:chgData name="Peter Van de Venne" userId="cf58134a229e64d8" providerId="LiveId" clId="{D5D4D18C-EE4C-4705-B784-F8D66C2E5C35}" dt="2023-04-06T07:06:51.173" v="396" actId="47"/>
        <pc:sldMkLst>
          <pc:docMk/>
          <pc:sldMk cId="3578812494" sldId="315"/>
        </pc:sldMkLst>
      </pc:sldChg>
      <pc:sldChg chg="addSp delSp modSp mod">
        <pc:chgData name="Peter Van de Venne" userId="cf58134a229e64d8" providerId="LiveId" clId="{D5D4D18C-EE4C-4705-B784-F8D66C2E5C35}" dt="2023-04-06T07:14:23.488" v="586" actId="20577"/>
        <pc:sldMkLst>
          <pc:docMk/>
          <pc:sldMk cId="206508272" sldId="316"/>
        </pc:sldMkLst>
        <pc:spChg chg="mod">
          <ac:chgData name="Peter Van de Venne" userId="cf58134a229e64d8" providerId="LiveId" clId="{D5D4D18C-EE4C-4705-B784-F8D66C2E5C35}" dt="2023-04-06T07:11:45.469" v="53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14:23.488" v="586" actId="20577"/>
          <ac:spMkLst>
            <pc:docMk/>
            <pc:sldMk cId="206508272" sldId="316"/>
            <ac:spMk id="11" creationId="{C51963A2-C877-4E3A-9A32-D9068F841C30}"/>
          </ac:spMkLst>
        </pc:spChg>
        <pc:picChg chg="add mod">
          <ac:chgData name="Peter Van de Venne" userId="cf58134a229e64d8" providerId="LiveId" clId="{D5D4D18C-EE4C-4705-B784-F8D66C2E5C35}" dt="2023-04-06T07:12:43.147" v="578" actId="1076"/>
          <ac:picMkLst>
            <pc:docMk/>
            <pc:sldMk cId="206508272" sldId="316"/>
            <ac:picMk id="3" creationId="{4D716E9E-9BE9-23AB-13FD-9F60A5BB9D00}"/>
          </ac:picMkLst>
        </pc:picChg>
        <pc:picChg chg="del">
          <ac:chgData name="Peter Van de Venne" userId="cf58134a229e64d8" providerId="LiveId" clId="{D5D4D18C-EE4C-4705-B784-F8D66C2E5C35}" dt="2023-04-06T07:11:28.033" v="502" actId="478"/>
          <ac:picMkLst>
            <pc:docMk/>
            <pc:sldMk cId="206508272" sldId="316"/>
            <ac:picMk id="5" creationId="{10AF6DDB-F6A2-48A2-93A7-471B5D694D4E}"/>
          </ac:picMkLst>
        </pc:picChg>
      </pc:sldChg>
      <pc:sldChg chg="del">
        <pc:chgData name="Peter Van de Venne" userId="cf58134a229e64d8" providerId="LiveId" clId="{D5D4D18C-EE4C-4705-B784-F8D66C2E5C35}" dt="2023-04-06T05:41:55.173" v="124" actId="47"/>
        <pc:sldMkLst>
          <pc:docMk/>
          <pc:sldMk cId="1426879045" sldId="317"/>
        </pc:sldMkLst>
      </pc:sldChg>
      <pc:sldChg chg="addSp delSp modSp mod">
        <pc:chgData name="Peter Van de Venne" userId="cf58134a229e64d8" providerId="LiveId" clId="{D5D4D18C-EE4C-4705-B784-F8D66C2E5C35}" dt="2023-04-06T07:05:59.318" v="395" actId="1036"/>
        <pc:sldMkLst>
          <pc:docMk/>
          <pc:sldMk cId="2150295219" sldId="318"/>
        </pc:sldMkLst>
        <pc:spChg chg="mod">
          <ac:chgData name="Peter Van de Venne" userId="cf58134a229e64d8" providerId="LiveId" clId="{D5D4D18C-EE4C-4705-B784-F8D66C2E5C35}" dt="2023-04-06T07:04:41.996" v="361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05:59.318" v="395" actId="1036"/>
          <ac:spMkLst>
            <pc:docMk/>
            <pc:sldMk cId="2150295219" sldId="318"/>
            <ac:spMk id="11" creationId="{C51963A2-C877-4E3A-9A32-D9068F841C30}"/>
          </ac:spMkLst>
        </pc:spChg>
        <pc:picChg chg="del">
          <ac:chgData name="Peter Van de Venne" userId="cf58134a229e64d8" providerId="LiveId" clId="{D5D4D18C-EE4C-4705-B784-F8D66C2E5C35}" dt="2023-04-06T06:00:05.180" v="130" actId="478"/>
          <ac:picMkLst>
            <pc:docMk/>
            <pc:sldMk cId="2150295219" sldId="318"/>
            <ac:picMk id="3" creationId="{F27B9903-A2D7-4C04-A153-A3689D30CE31}"/>
          </ac:picMkLst>
        </pc:picChg>
        <pc:picChg chg="add del">
          <ac:chgData name="Peter Van de Venne" userId="cf58134a229e64d8" providerId="LiveId" clId="{D5D4D18C-EE4C-4705-B784-F8D66C2E5C35}" dt="2023-04-06T07:00:52.872" v="287" actId="22"/>
          <ac:picMkLst>
            <pc:docMk/>
            <pc:sldMk cId="2150295219" sldId="318"/>
            <ac:picMk id="5" creationId="{383AAE4F-990C-01C9-7BAA-05DB9F95CC99}"/>
          </ac:picMkLst>
        </pc:picChg>
        <pc:picChg chg="add mod">
          <ac:chgData name="Peter Van de Venne" userId="cf58134a229e64d8" providerId="LiveId" clId="{D5D4D18C-EE4C-4705-B784-F8D66C2E5C35}" dt="2023-04-06T07:05:31.081" v="369" actId="1076"/>
          <ac:picMkLst>
            <pc:docMk/>
            <pc:sldMk cId="2150295219" sldId="318"/>
            <ac:picMk id="8" creationId="{7E7B5953-FD97-6EC4-4442-1FA6673DB1A6}"/>
          </ac:picMkLst>
        </pc:picChg>
        <pc:picChg chg="add mod">
          <ac:chgData name="Peter Van de Venne" userId="cf58134a229e64d8" providerId="LiveId" clId="{D5D4D18C-EE4C-4705-B784-F8D66C2E5C35}" dt="2023-04-06T07:05:24.087" v="368" actId="1076"/>
          <ac:picMkLst>
            <pc:docMk/>
            <pc:sldMk cId="2150295219" sldId="318"/>
            <ac:picMk id="12" creationId="{DDB4EB8E-42C7-2C00-E459-90E4EBCBBDDD}"/>
          </ac:picMkLst>
        </pc:picChg>
        <pc:picChg chg="add mod">
          <ac:chgData name="Peter Van de Venne" userId="cf58134a229e64d8" providerId="LiveId" clId="{D5D4D18C-EE4C-4705-B784-F8D66C2E5C35}" dt="2023-04-06T07:05:18.636" v="367" actId="1076"/>
          <ac:picMkLst>
            <pc:docMk/>
            <pc:sldMk cId="2150295219" sldId="318"/>
            <ac:picMk id="14" creationId="{A49756A9-09B5-B7AC-FC8E-54181BB7D84C}"/>
          </ac:picMkLst>
        </pc:picChg>
        <pc:picChg chg="del">
          <ac:chgData name="Peter Van de Venne" userId="cf58134a229e64d8" providerId="LiveId" clId="{D5D4D18C-EE4C-4705-B784-F8D66C2E5C35}" dt="2023-04-06T05:59:52.459" v="129" actId="478"/>
          <ac:picMkLst>
            <pc:docMk/>
            <pc:sldMk cId="2150295219" sldId="318"/>
            <ac:picMk id="2050" creationId="{0DCEA156-D51B-4A17-93BF-9DF086CD3EB7}"/>
          </ac:picMkLst>
        </pc:picChg>
      </pc:sldChg>
      <pc:sldChg chg="delSp modSp add mod ord">
        <pc:chgData name="Peter Van de Venne" userId="cf58134a229e64d8" providerId="LiveId" clId="{D5D4D18C-EE4C-4705-B784-F8D66C2E5C35}" dt="2023-04-06T08:28:13.968" v="1500" actId="20577"/>
        <pc:sldMkLst>
          <pc:docMk/>
          <pc:sldMk cId="1254408848" sldId="319"/>
        </pc:sldMkLst>
        <pc:spChg chg="mod">
          <ac:chgData name="Peter Van de Venne" userId="cf58134a229e64d8" providerId="LiveId" clId="{D5D4D18C-EE4C-4705-B784-F8D66C2E5C35}" dt="2023-04-06T07:30:00.064" v="1093" actId="20577"/>
          <ac:spMkLst>
            <pc:docMk/>
            <pc:sldMk cId="1254408848" sldId="319"/>
            <ac:spMk id="7" creationId="{00000000-0000-0000-0000-000000000000}"/>
          </ac:spMkLst>
        </pc:spChg>
        <pc:spChg chg="del mod">
          <ac:chgData name="Peter Van de Venne" userId="cf58134a229e64d8" providerId="LiveId" clId="{D5D4D18C-EE4C-4705-B784-F8D66C2E5C35}" dt="2023-04-06T07:19:06.437" v="614" actId="478"/>
          <ac:spMkLst>
            <pc:docMk/>
            <pc:sldMk cId="1254408848" sldId="319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28:13.968" v="1500" actId="20577"/>
          <ac:spMkLst>
            <pc:docMk/>
            <pc:sldMk cId="1254408848" sldId="319"/>
            <ac:spMk id="12" creationId="{EAA84580-7CF3-4920-A609-AD681D300C00}"/>
          </ac:spMkLst>
        </pc:spChg>
        <pc:picChg chg="del">
          <ac:chgData name="Peter Van de Venne" userId="cf58134a229e64d8" providerId="LiveId" clId="{D5D4D18C-EE4C-4705-B784-F8D66C2E5C35}" dt="2023-04-06T07:18:57.761" v="612" actId="478"/>
          <ac:picMkLst>
            <pc:docMk/>
            <pc:sldMk cId="1254408848" sldId="319"/>
            <ac:picMk id="10" creationId="{201FCF98-4FA1-4D67-A6BA-3EADA1DB6DE2}"/>
          </ac:picMkLst>
        </pc:picChg>
      </pc:sldChg>
      <pc:sldChg chg="addSp delSp modSp add mod">
        <pc:chgData name="Peter Van de Venne" userId="cf58134a229e64d8" providerId="LiveId" clId="{D5D4D18C-EE4C-4705-B784-F8D66C2E5C35}" dt="2023-04-06T08:15:46.893" v="1478" actId="1076"/>
        <pc:sldMkLst>
          <pc:docMk/>
          <pc:sldMk cId="305002967" sldId="320"/>
        </pc:sldMkLst>
        <pc:spChg chg="mod">
          <ac:chgData name="Peter Van de Venne" userId="cf58134a229e64d8" providerId="LiveId" clId="{D5D4D18C-EE4C-4705-B784-F8D66C2E5C35}" dt="2023-04-06T07:42:23.440" v="1338" actId="20577"/>
          <ac:spMkLst>
            <pc:docMk/>
            <pc:sldMk cId="305002967" sldId="320"/>
            <ac:spMk id="7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5:46.893" v="1478" actId="1076"/>
          <ac:spMkLst>
            <pc:docMk/>
            <pc:sldMk cId="305002967" sldId="320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4:23.619" v="1434" actId="1076"/>
          <ac:spMkLst>
            <pc:docMk/>
            <pc:sldMk cId="305002967" sldId="320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5:42.678" v="1477" actId="1076"/>
          <ac:picMkLst>
            <pc:docMk/>
            <pc:sldMk cId="305002967" sldId="320"/>
            <ac:picMk id="2" creationId="{9DA1576C-D141-7320-0C41-476F4B3373BF}"/>
          </ac:picMkLst>
        </pc:picChg>
        <pc:picChg chg="del">
          <ac:chgData name="Peter Van de Venne" userId="cf58134a229e64d8" providerId="LiveId" clId="{D5D4D18C-EE4C-4705-B784-F8D66C2E5C35}" dt="2023-04-06T07:42:44.638" v="1356" actId="478"/>
          <ac:picMkLst>
            <pc:docMk/>
            <pc:sldMk cId="305002967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932ACFBB-ED9F-4C6B-A33E-367878D68535}"/>
    <pc:docChg chg="undo custSel addSld modSld">
      <pc:chgData name="Peter Van de Venne" userId="cf58134a229e64d8" providerId="LiveId" clId="{932ACFBB-ED9F-4C6B-A33E-367878D68535}" dt="2022-07-05T08:13:35.606" v="2085" actId="14100"/>
      <pc:docMkLst>
        <pc:docMk/>
      </pc:docMkLst>
      <pc:sldChg chg="addSp delSp modSp mod">
        <pc:chgData name="Peter Van de Venne" userId="cf58134a229e64d8" providerId="LiveId" clId="{932ACFBB-ED9F-4C6B-A33E-367878D68535}" dt="2022-07-05T08:09:44.896" v="2029" actId="1035"/>
        <pc:sldMkLst>
          <pc:docMk/>
          <pc:sldMk cId="1261163798" sldId="295"/>
        </pc:sldMkLst>
        <pc:spChg chg="mod">
          <ac:chgData name="Peter Van de Venne" userId="cf58134a229e64d8" providerId="LiveId" clId="{932ACFBB-ED9F-4C6B-A33E-367878D68535}" dt="2022-07-05T07:44:51.645" v="1400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932ACFBB-ED9F-4C6B-A33E-367878D68535}" dt="2022-07-05T07:29:28.323" v="1142" actId="1076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29:15.826" v="1140" actId="478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932ACFBB-ED9F-4C6B-A33E-367878D68535}" dt="2022-07-05T07:29:59.566" v="1143" actId="478"/>
          <ac:graphicFrameMkLst>
            <pc:docMk/>
            <pc:sldMk cId="1261163798" sldId="295"/>
            <ac:graphicFrameMk id="10" creationId="{F9971787-0B19-4DA6-B374-EA0241C25EB8}"/>
          </ac:graphicFrameMkLst>
        </pc:graphicFrameChg>
        <pc:graphicFrameChg chg="add mod">
          <ac:chgData name="Peter Van de Venne" userId="cf58134a229e64d8" providerId="LiveId" clId="{932ACFBB-ED9F-4C6B-A33E-367878D68535}" dt="2022-07-05T08:09:27.518" v="2004" actId="1035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mod">
          <ac:chgData name="Peter Van de Venne" userId="cf58134a229e64d8" providerId="LiveId" clId="{932ACFBB-ED9F-4C6B-A33E-367878D68535}" dt="2022-07-05T08:09:44.896" v="2029" actId="1035"/>
          <ac:picMkLst>
            <pc:docMk/>
            <pc:sldMk cId="1261163798" sldId="295"/>
            <ac:picMk id="6" creationId="{DFD00628-47E4-4D76-A116-51F5983B5A66}"/>
          </ac:picMkLst>
        </pc:picChg>
      </pc:sldChg>
      <pc:sldChg chg="modSp mod modNotesTx">
        <pc:chgData name="Peter Van de Venne" userId="cf58134a229e64d8" providerId="LiveId" clId="{932ACFBB-ED9F-4C6B-A33E-367878D68535}" dt="2022-07-05T08:11:06.219" v="2034" actId="14100"/>
        <pc:sldMkLst>
          <pc:docMk/>
          <pc:sldMk cId="3371526869" sldId="303"/>
        </pc:sldMkLst>
        <pc:picChg chg="mod">
          <ac:chgData name="Peter Van de Venne" userId="cf58134a229e64d8" providerId="LiveId" clId="{932ACFBB-ED9F-4C6B-A33E-367878D68535}" dt="2022-07-05T08:11:06.219" v="2034" actId="14100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932ACFBB-ED9F-4C6B-A33E-367878D68535}" dt="2022-07-05T08:10:34.983" v="2033" actId="1076"/>
        <pc:sldMkLst>
          <pc:docMk/>
          <pc:sldMk cId="663578457" sldId="314"/>
        </pc:sldMkLst>
        <pc:spChg chg="mod">
          <ac:chgData name="Peter Van de Venne" userId="cf58134a229e64d8" providerId="LiveId" clId="{932ACFBB-ED9F-4C6B-A33E-367878D68535}" dt="2022-07-05T07:11:57.838" v="955" actId="20577"/>
          <ac:spMkLst>
            <pc:docMk/>
            <pc:sldMk cId="663578457" sldId="314"/>
            <ac:spMk id="4" creationId="{A06142D1-4312-450A-856F-1C1E095FB37F}"/>
          </ac:spMkLst>
        </pc:spChg>
        <pc:spChg chg="add mod">
          <ac:chgData name="Peter Van de Venne" userId="cf58134a229e64d8" providerId="LiveId" clId="{932ACFBB-ED9F-4C6B-A33E-367878D68535}" dt="2022-07-05T08:02:53.555" v="1872" actId="14100"/>
          <ac:spMkLst>
            <pc:docMk/>
            <pc:sldMk cId="663578457" sldId="314"/>
            <ac:spMk id="7" creationId="{0947DBE8-464F-4A04-8A7B-E5FC9F6E305C}"/>
          </ac:spMkLst>
        </pc:spChg>
        <pc:spChg chg="add mod">
          <ac:chgData name="Peter Van de Venne" userId="cf58134a229e64d8" providerId="LiveId" clId="{932ACFBB-ED9F-4C6B-A33E-367878D68535}" dt="2022-07-05T08:00:08.052" v="1845" actId="20577"/>
          <ac:spMkLst>
            <pc:docMk/>
            <pc:sldMk cId="663578457" sldId="314"/>
            <ac:spMk id="8" creationId="{0C271D74-F211-4EFE-B6CE-4C5957DE7081}"/>
          </ac:spMkLst>
        </pc:spChg>
        <pc:spChg chg="add del mod">
          <ac:chgData name="Peter Van de Venne" userId="cf58134a229e64d8" providerId="LiveId" clId="{932ACFBB-ED9F-4C6B-A33E-367878D68535}" dt="2022-07-05T07:58:46.103" v="1785" actId="478"/>
          <ac:spMkLst>
            <pc:docMk/>
            <pc:sldMk cId="663578457" sldId="314"/>
            <ac:spMk id="10" creationId="{D5602100-2ADC-46A9-9F81-7388F21A7D8F}"/>
          </ac:spMkLst>
        </pc:spChg>
        <pc:spChg chg="del mod">
          <ac:chgData name="Peter Van de Venne" userId="cf58134a229e64d8" providerId="LiveId" clId="{932ACFBB-ED9F-4C6B-A33E-367878D68535}" dt="2022-07-05T07:00:27.048" v="493" actId="478"/>
          <ac:spMkLst>
            <pc:docMk/>
            <pc:sldMk cId="663578457" sldId="314"/>
            <ac:spMk id="11" creationId="{C51963A2-C877-4E3A-9A32-D9068F841C30}"/>
          </ac:spMkLst>
        </pc:spChg>
        <pc:spChg chg="add del mod">
          <ac:chgData name="Peter Van de Venne" userId="cf58134a229e64d8" providerId="LiveId" clId="{932ACFBB-ED9F-4C6B-A33E-367878D68535}" dt="2022-07-05T07:58:49.589" v="1786" actId="478"/>
          <ac:spMkLst>
            <pc:docMk/>
            <pc:sldMk cId="663578457" sldId="314"/>
            <ac:spMk id="12" creationId="{1EA4286E-A94E-422C-B524-230362DAE241}"/>
          </ac:spMkLst>
        </pc:spChg>
        <pc:picChg chg="del">
          <ac:chgData name="Peter Van de Venne" userId="cf58134a229e64d8" providerId="LiveId" clId="{932ACFBB-ED9F-4C6B-A33E-367878D68535}" dt="2022-07-05T07:00:30.150" v="494" actId="478"/>
          <ac:picMkLst>
            <pc:docMk/>
            <pc:sldMk cId="663578457" sldId="314"/>
            <ac:picMk id="3" creationId="{092ACF2F-6D40-4270-B1FA-C4FC261B995F}"/>
          </ac:picMkLst>
        </pc:picChg>
        <pc:picChg chg="add del">
          <ac:chgData name="Peter Van de Venne" userId="cf58134a229e64d8" providerId="LiveId" clId="{932ACFBB-ED9F-4C6B-A33E-367878D68535}" dt="2022-07-05T07:58:35.598" v="1782" actId="22"/>
          <ac:picMkLst>
            <pc:docMk/>
            <pc:sldMk cId="663578457" sldId="314"/>
            <ac:picMk id="5" creationId="{FB666803-05FA-483A-9E9C-2CE0B2FA3DAB}"/>
          </ac:picMkLst>
        </pc:picChg>
        <pc:picChg chg="mod">
          <ac:chgData name="Peter Van de Venne" userId="cf58134a229e64d8" providerId="LiveId" clId="{932ACFBB-ED9F-4C6B-A33E-367878D68535}" dt="2022-07-05T08:10:34.983" v="2033" actId="1076"/>
          <ac:picMkLst>
            <pc:docMk/>
            <pc:sldMk cId="663578457" sldId="314"/>
            <ac:picMk id="6" creationId="{DFD00628-47E4-4D76-A116-51F5983B5A66}"/>
          </ac:picMkLst>
        </pc:picChg>
      </pc:sldChg>
      <pc:sldChg chg="delSp modSp add mod modNotesTx">
        <pc:chgData name="Peter Van de Venne" userId="cf58134a229e64d8" providerId="LiveId" clId="{932ACFBB-ED9F-4C6B-A33E-367878D68535}" dt="2022-07-05T07:43:59.141" v="1370" actId="6549"/>
        <pc:sldMkLst>
          <pc:docMk/>
          <pc:sldMk cId="3578812494" sldId="315"/>
        </pc:sldMkLst>
        <pc:spChg chg="mod">
          <ac:chgData name="Peter Van de Venne" userId="cf58134a229e64d8" providerId="LiveId" clId="{932ACFBB-ED9F-4C6B-A33E-367878D68535}" dt="2022-07-05T06:52:22.688" v="30" actId="20577"/>
          <ac:spMkLst>
            <pc:docMk/>
            <pc:sldMk cId="3578812494" sldId="315"/>
            <ac:spMk id="7" creationId="{00000000-0000-0000-0000-000000000000}"/>
          </ac:spMkLst>
        </pc:spChg>
        <pc:spChg chg="mod">
          <ac:chgData name="Peter Van de Venne" userId="cf58134a229e64d8" providerId="LiveId" clId="{932ACFBB-ED9F-4C6B-A33E-367878D68535}" dt="2022-07-05T07:43:59.141" v="1370" actId="6549"/>
          <ac:spMkLst>
            <pc:docMk/>
            <pc:sldMk cId="3578812494" sldId="315"/>
            <ac:spMk id="16" creationId="{2ADBCBCD-0A4D-497D-9CCC-55387B05C97B}"/>
          </ac:spMkLst>
        </pc:spChg>
        <pc:picChg chg="del">
          <ac:chgData name="Peter Van de Venne" userId="cf58134a229e64d8" providerId="LiveId" clId="{932ACFBB-ED9F-4C6B-A33E-367878D68535}" dt="2022-07-05T06:52:26.663" v="31" actId="478"/>
          <ac:picMkLst>
            <pc:docMk/>
            <pc:sldMk cId="3578812494" sldId="315"/>
            <ac:picMk id="3" creationId="{00000000-0000-0000-0000-000000000000}"/>
          </ac:picMkLst>
        </pc:picChg>
        <pc:picChg chg="del">
          <ac:chgData name="Peter Van de Venne" userId="cf58134a229e64d8" providerId="LiveId" clId="{932ACFBB-ED9F-4C6B-A33E-367878D68535}" dt="2022-07-05T06:52:30.865" v="32" actId="478"/>
          <ac:picMkLst>
            <pc:docMk/>
            <pc:sldMk cId="3578812494" sldId="315"/>
            <ac:picMk id="8" creationId="{E3B26F79-3811-4404-8831-227F41D81DD0}"/>
          </ac:picMkLst>
        </pc:picChg>
        <pc:picChg chg="del">
          <ac:chgData name="Peter Van de Venne" userId="cf58134a229e64d8" providerId="LiveId" clId="{932ACFBB-ED9F-4C6B-A33E-367878D68535}" dt="2022-07-05T06:52:34.716" v="33" actId="478"/>
          <ac:picMkLst>
            <pc:docMk/>
            <pc:sldMk cId="3578812494" sldId="315"/>
            <ac:picMk id="11" creationId="{FFE94ADD-BA11-4146-8BD7-E55E2AB4771E}"/>
          </ac:picMkLst>
        </pc:picChg>
      </pc:sldChg>
      <pc:sldChg chg="addSp delSp modSp add mod">
        <pc:chgData name="Peter Van de Venne" userId="cf58134a229e64d8" providerId="LiveId" clId="{932ACFBB-ED9F-4C6B-A33E-367878D68535}" dt="2022-07-05T08:10:02.855" v="2030" actId="1076"/>
        <pc:sldMkLst>
          <pc:docMk/>
          <pc:sldMk cId="206508272" sldId="316"/>
        </pc:sldMkLst>
        <pc:spChg chg="mod">
          <ac:chgData name="Peter Van de Venne" userId="cf58134a229e64d8" providerId="LiveId" clId="{932ACFBB-ED9F-4C6B-A33E-367878D68535}" dt="2022-07-05T07:32:00.221" v="1256" actId="20577"/>
          <ac:spMkLst>
            <pc:docMk/>
            <pc:sldMk cId="206508272" sldId="316"/>
            <ac:spMk id="4" creationId="{A06142D1-4312-450A-856F-1C1E095FB37F}"/>
          </ac:spMkLst>
        </pc:spChg>
        <pc:spChg chg="add del mod">
          <ac:chgData name="Peter Van de Venne" userId="cf58134a229e64d8" providerId="LiveId" clId="{932ACFBB-ED9F-4C6B-A33E-367878D68535}" dt="2022-07-05T07:43:26.624" v="1355" actId="478"/>
          <ac:spMkLst>
            <pc:docMk/>
            <pc:sldMk cId="206508272" sldId="316"/>
            <ac:spMk id="8" creationId="{5D9EEB57-009A-4130-95D8-9E445E68746E}"/>
          </ac:spMkLst>
        </pc:spChg>
        <pc:spChg chg="mod">
          <ac:chgData name="Peter Van de Venne" userId="cf58134a229e64d8" providerId="LiveId" clId="{932ACFBB-ED9F-4C6B-A33E-367878D68535}" dt="2022-07-05T08:04:27.586" v="1902" actId="20577"/>
          <ac:spMkLst>
            <pc:docMk/>
            <pc:sldMk cId="206508272" sldId="316"/>
            <ac:spMk id="11" creationId="{C51963A2-C877-4E3A-9A32-D9068F841C30}"/>
          </ac:spMkLst>
        </pc:spChg>
        <pc:graphicFrameChg chg="del">
          <ac:chgData name="Peter Van de Venne" userId="cf58134a229e64d8" providerId="LiveId" clId="{932ACFBB-ED9F-4C6B-A33E-367878D68535}" dt="2022-07-05T07:32:04.219" v="1257" actId="478"/>
          <ac:graphicFrameMkLst>
            <pc:docMk/>
            <pc:sldMk cId="206508272" sldId="316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32:09.185" v="1258" actId="478"/>
          <ac:graphicFrameMkLst>
            <pc:docMk/>
            <pc:sldMk cId="206508272" sldId="316"/>
            <ac:graphicFrameMk id="12" creationId="{F9971787-0B19-4DA6-B374-EA0241C25EB8}"/>
          </ac:graphicFrameMkLst>
        </pc:graphicFrameChg>
        <pc:picChg chg="add mod">
          <ac:chgData name="Peter Van de Venne" userId="cf58134a229e64d8" providerId="LiveId" clId="{932ACFBB-ED9F-4C6B-A33E-367878D68535}" dt="2022-07-05T07:43:30.834" v="1356" actId="1076"/>
          <ac:picMkLst>
            <pc:docMk/>
            <pc:sldMk cId="206508272" sldId="316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10:02.855" v="2030" actId="1076"/>
          <ac:picMkLst>
            <pc:docMk/>
            <pc:sldMk cId="206508272" sldId="316"/>
            <ac:picMk id="6" creationId="{DFD00628-47E4-4D76-A116-51F5983B5A66}"/>
          </ac:picMkLst>
        </pc:picChg>
      </pc:sldChg>
      <pc:sldChg chg="modSp add mod">
        <pc:chgData name="Peter Van de Venne" userId="cf58134a229e64d8" providerId="LiveId" clId="{932ACFBB-ED9F-4C6B-A33E-367878D68535}" dt="2022-07-05T08:13:35.606" v="2085" actId="14100"/>
        <pc:sldMkLst>
          <pc:docMk/>
          <pc:sldMk cId="1426879045" sldId="317"/>
        </pc:sldMkLst>
        <pc:spChg chg="mod">
          <ac:chgData name="Peter Van de Venne" userId="cf58134a229e64d8" providerId="LiveId" clId="{932ACFBB-ED9F-4C6B-A33E-367878D68535}" dt="2022-07-05T07:59:29.443" v="1841" actId="20577"/>
          <ac:spMkLst>
            <pc:docMk/>
            <pc:sldMk cId="1426879045" sldId="317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3:25.997" v="1880" actId="14100"/>
          <ac:spMkLst>
            <pc:docMk/>
            <pc:sldMk cId="1426879045" sldId="317"/>
            <ac:spMk id="7" creationId="{0947DBE8-464F-4A04-8A7B-E5FC9F6E305C}"/>
          </ac:spMkLst>
        </pc:spChg>
        <pc:spChg chg="mod">
          <ac:chgData name="Peter Van de Venne" userId="cf58134a229e64d8" providerId="LiveId" clId="{932ACFBB-ED9F-4C6B-A33E-367878D68535}" dt="2022-07-05T07:59:55.532" v="1843" actId="20577"/>
          <ac:spMkLst>
            <pc:docMk/>
            <pc:sldMk cId="1426879045" sldId="317"/>
            <ac:spMk id="8" creationId="{0C271D74-F211-4EFE-B6CE-4C5957DE7081}"/>
          </ac:spMkLst>
        </pc:spChg>
        <pc:spChg chg="mod">
          <ac:chgData name="Peter Van de Venne" userId="cf58134a229e64d8" providerId="LiveId" clId="{932ACFBB-ED9F-4C6B-A33E-367878D68535}" dt="2022-07-05T08:13:35.606" v="2085" actId="14100"/>
          <ac:spMkLst>
            <pc:docMk/>
            <pc:sldMk cId="1426879045" sldId="317"/>
            <ac:spMk id="12" creationId="{1EA4286E-A94E-422C-B524-230362DAE241}"/>
          </ac:spMkLst>
        </pc:spChg>
        <pc:picChg chg="mod">
          <ac:chgData name="Peter Van de Venne" userId="cf58134a229e64d8" providerId="LiveId" clId="{932ACFBB-ED9F-4C6B-A33E-367878D68535}" dt="2022-07-05T08:10:20.270" v="2032" actId="1076"/>
          <ac:picMkLst>
            <pc:docMk/>
            <pc:sldMk cId="1426879045" sldId="317"/>
            <ac:picMk id="6" creationId="{DFD00628-47E4-4D76-A116-51F5983B5A66}"/>
          </ac:picMkLst>
        </pc:picChg>
      </pc:sldChg>
      <pc:sldChg chg="addSp delSp modSp add mod">
        <pc:chgData name="Peter Van de Venne" userId="cf58134a229e64d8" providerId="LiveId" clId="{932ACFBB-ED9F-4C6B-A33E-367878D68535}" dt="2022-07-05T08:09:21.392" v="2002" actId="1076"/>
        <pc:sldMkLst>
          <pc:docMk/>
          <pc:sldMk cId="2150295219" sldId="318"/>
        </pc:sldMkLst>
        <pc:spChg chg="mod">
          <ac:chgData name="Peter Van de Venne" userId="cf58134a229e64d8" providerId="LiveId" clId="{932ACFBB-ED9F-4C6B-A33E-367878D68535}" dt="2022-07-05T08:04:49.708" v="1917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8:33.702" v="1999" actId="1076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932ACFBB-ED9F-4C6B-A33E-367878D68535}" dt="2022-07-05T08:08:29.276" v="1998" actId="1076"/>
          <ac:picMkLst>
            <pc:docMk/>
            <pc:sldMk cId="2150295219" sldId="318"/>
            <ac:picMk id="3" creationId="{F27B9903-A2D7-4C04-A153-A3689D30CE31}"/>
          </ac:picMkLst>
        </pc:picChg>
        <pc:picChg chg="del">
          <ac:chgData name="Peter Van de Venne" userId="cf58134a229e64d8" providerId="LiveId" clId="{932ACFBB-ED9F-4C6B-A33E-367878D68535}" dt="2022-07-05T08:05:34.884" v="1990" actId="478"/>
          <ac:picMkLst>
            <pc:docMk/>
            <pc:sldMk cId="2150295219" sldId="318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09:21.392" v="2002" actId="1076"/>
          <ac:picMkLst>
            <pc:docMk/>
            <pc:sldMk cId="2150295219" sldId="318"/>
            <ac:picMk id="6" creationId="{DFD00628-47E4-4D76-A116-51F5983B5A66}"/>
          </ac:picMkLst>
        </pc:picChg>
        <pc:picChg chg="add mod">
          <ac:chgData name="Peter Van de Venne" userId="cf58134a229e64d8" providerId="LiveId" clId="{932ACFBB-ED9F-4C6B-A33E-367878D68535}" dt="2022-07-05T08:08:45.311" v="2001" actId="166"/>
          <ac:picMkLst>
            <pc:docMk/>
            <pc:sldMk cId="2150295219" sldId="318"/>
            <ac:picMk id="2050" creationId="{0DCEA156-D51B-4A17-93BF-9DF086CD3EB7}"/>
          </ac:picMkLst>
        </pc:pic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  <pc:docChgLst>
    <pc:chgData name="Peter Van de Venne" userId="cf58134a229e64d8" providerId="LiveId" clId="{5D266A20-D919-4088-BF69-CA72BAA1E8C2}"/>
    <pc:docChg chg="undo custSel modSld">
      <pc:chgData name="Peter Van de Venne" userId="cf58134a229e64d8" providerId="LiveId" clId="{5D266A20-D919-4088-BF69-CA72BAA1E8C2}" dt="2022-07-04T15:40:39.099" v="530" actId="1076"/>
      <pc:docMkLst>
        <pc:docMk/>
      </pc:docMkLst>
      <pc:sldChg chg="modSp mod">
        <pc:chgData name="Peter Van de Venne" userId="cf58134a229e64d8" providerId="LiveId" clId="{5D266A20-D919-4088-BF69-CA72BAA1E8C2}" dt="2022-07-04T14:18:24.988" v="48" actId="20577"/>
        <pc:sldMkLst>
          <pc:docMk/>
          <pc:sldMk cId="2763683635" sldId="263"/>
        </pc:sldMkLst>
        <pc:spChg chg="mod">
          <ac:chgData name="Peter Van de Venne" userId="cf58134a229e64d8" providerId="LiveId" clId="{5D266A20-D919-4088-BF69-CA72BAA1E8C2}" dt="2022-07-04T14:18:24.988" v="48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addSp delSp modSp mod modNotesTx">
        <pc:chgData name="Peter Van de Venne" userId="cf58134a229e64d8" providerId="LiveId" clId="{5D266A20-D919-4088-BF69-CA72BAA1E8C2}" dt="2022-07-04T14:35:41.736" v="309" actId="6549"/>
        <pc:sldMkLst>
          <pc:docMk/>
          <pc:sldMk cId="2375366359" sldId="264"/>
        </pc:sldMkLst>
        <pc:spChg chg="mod">
          <ac:chgData name="Peter Van de Venne" userId="cf58134a229e64d8" providerId="LiveId" clId="{5D266A20-D919-4088-BF69-CA72BAA1E8C2}" dt="2022-07-04T14:35:14.251" v="307" actId="20577"/>
          <ac:spMkLst>
            <pc:docMk/>
            <pc:sldMk cId="2375366359" sldId="264"/>
            <ac:spMk id="16" creationId="{00000000-0000-0000-0000-000000000000}"/>
          </ac:spMkLst>
        </pc:spChg>
        <pc:graphicFrameChg chg="add mod">
          <ac:chgData name="Peter Van de Venne" userId="cf58134a229e64d8" providerId="LiveId" clId="{5D266A20-D919-4088-BF69-CA72BAA1E8C2}" dt="2022-07-04T14:34:56.100" v="295" actId="1076"/>
          <ac:graphicFrameMkLst>
            <pc:docMk/>
            <pc:sldMk cId="2375366359" sldId="264"/>
            <ac:graphicFrameMk id="2" creationId="{69D86F45-6305-4D49-9752-9DC36F6FB829}"/>
          </ac:graphicFrameMkLst>
        </pc:graphicFrameChg>
        <pc:graphicFrameChg chg="del">
          <ac:chgData name="Peter Van de Venne" userId="cf58134a229e64d8" providerId="LiveId" clId="{5D266A20-D919-4088-BF69-CA72BAA1E8C2}" dt="2022-07-04T14:34:25.280" v="293" actId="478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del">
          <ac:chgData name="Peter Van de Venne" userId="cf58134a229e64d8" providerId="LiveId" clId="{5D266A20-D919-4088-BF69-CA72BAA1E8C2}" dt="2022-07-04T14:34:08.973" v="289" actId="478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add mod">
          <ac:chgData name="Peter Van de Venne" userId="cf58134a229e64d8" providerId="LiveId" clId="{5D266A20-D919-4088-BF69-CA72BAA1E8C2}" dt="2022-07-04T14:34:18.902" v="292" actId="1076"/>
          <ac:graphicFrameMkLst>
            <pc:docMk/>
            <pc:sldMk cId="2375366359" sldId="264"/>
            <ac:graphicFrameMk id="9" creationId="{00000000-0008-0000-0000-000003000000}"/>
          </ac:graphicFrameMkLst>
        </pc:graphicFrameChg>
      </pc:sldChg>
      <pc:sldChg chg="addSp delSp modSp mod modNotesTx">
        <pc:chgData name="Peter Van de Venne" userId="cf58134a229e64d8" providerId="LiveId" clId="{5D266A20-D919-4088-BF69-CA72BAA1E8C2}" dt="2022-07-04T15:39:37.219" v="486" actId="20577"/>
        <pc:sldMkLst>
          <pc:docMk/>
          <pc:sldMk cId="2363519996" sldId="301"/>
        </pc:sldMkLst>
        <pc:spChg chg="mod">
          <ac:chgData name="Peter Van de Venne" userId="cf58134a229e64d8" providerId="LiveId" clId="{5D266A20-D919-4088-BF69-CA72BAA1E8C2}" dt="2022-07-04T15:26:25.813" v="449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5D266A20-D919-4088-BF69-CA72BAA1E8C2}" dt="2022-07-04T15:39:37.219" v="486" actId="20577"/>
          <ac:spMkLst>
            <pc:docMk/>
            <pc:sldMk cId="2363519996" sldId="301"/>
            <ac:spMk id="12" creationId="{00000000-0000-0000-0000-000000000000}"/>
          </ac:spMkLst>
        </pc:spChg>
        <pc:picChg chg="add mod">
          <ac:chgData name="Peter Van de Venne" userId="cf58134a229e64d8" providerId="LiveId" clId="{5D266A20-D919-4088-BF69-CA72BAA1E8C2}" dt="2022-07-04T15:26:55.500" v="452" actId="1076"/>
          <ac:picMkLst>
            <pc:docMk/>
            <pc:sldMk cId="2363519996" sldId="301"/>
            <ac:picMk id="3" creationId="{8379B7DD-83A2-445D-9E95-5492014D3FE2}"/>
          </ac:picMkLst>
        </pc:picChg>
        <pc:picChg chg="mod">
          <ac:chgData name="Peter Van de Venne" userId="cf58134a229e64d8" providerId="LiveId" clId="{5D266A20-D919-4088-BF69-CA72BAA1E8C2}" dt="2022-07-04T15:27:07.404" v="453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5D266A20-D919-4088-BF69-CA72BAA1E8C2}" dt="2022-07-04T15:25:30.362" v="425" actId="478"/>
          <ac:picMkLst>
            <pc:docMk/>
            <pc:sldMk cId="2363519996" sldId="301"/>
            <ac:picMk id="9" creationId="{E5151DF8-3DFA-43D1-B737-88E1599EB040}"/>
          </ac:picMkLst>
        </pc:picChg>
        <pc:picChg chg="add del mod">
          <ac:chgData name="Peter Van de Venne" userId="cf58134a229e64d8" providerId="LiveId" clId="{5D266A20-D919-4088-BF69-CA72BAA1E8C2}" dt="2022-07-04T15:25:13.806" v="422" actId="478"/>
          <ac:picMkLst>
            <pc:docMk/>
            <pc:sldMk cId="2363519996" sldId="301"/>
            <ac:picMk id="2050" creationId="{D4F7E353-ABF6-44C7-8782-9712573DC024}"/>
          </ac:picMkLst>
        </pc:picChg>
      </pc:sldChg>
      <pc:sldChg chg="addSp delSp modSp mod">
        <pc:chgData name="Peter Van de Venne" userId="cf58134a229e64d8" providerId="LiveId" clId="{5D266A20-D919-4088-BF69-CA72BAA1E8C2}" dt="2022-07-04T15:36:52.316" v="482" actId="1076"/>
        <pc:sldMkLst>
          <pc:docMk/>
          <pc:sldMk cId="3371526869" sldId="303"/>
        </pc:sldMkLst>
        <pc:spChg chg="add del">
          <ac:chgData name="Peter Van de Venne" userId="cf58134a229e64d8" providerId="LiveId" clId="{5D266A20-D919-4088-BF69-CA72BAA1E8C2}" dt="2022-07-04T15:36:32.004" v="476" actId="22"/>
          <ac:spMkLst>
            <pc:docMk/>
            <pc:sldMk cId="3371526869" sldId="303"/>
            <ac:spMk id="10" creationId="{E81F16FF-B9EA-427F-9D39-8AD7ABFBAAA6}"/>
          </ac:spMkLst>
        </pc:spChg>
        <pc:spChg chg="mod">
          <ac:chgData name="Peter Van de Venne" userId="cf58134a229e64d8" providerId="LiveId" clId="{5D266A20-D919-4088-BF69-CA72BAA1E8C2}" dt="2022-07-04T14:37:32.130" v="418" actId="20577"/>
          <ac:spMkLst>
            <pc:docMk/>
            <pc:sldMk cId="3371526869" sldId="303"/>
            <ac:spMk id="16" creationId="{2ADBCBCD-0A4D-497D-9CCC-55387B05C97B}"/>
          </ac:spMkLst>
        </pc:spChg>
        <pc:picChg chg="del">
          <ac:chgData name="Peter Van de Venne" userId="cf58134a229e64d8" providerId="LiveId" clId="{5D266A20-D919-4088-BF69-CA72BAA1E8C2}" dt="2022-07-04T14:37:28.417" v="417" actId="478"/>
          <ac:picMkLst>
            <pc:docMk/>
            <pc:sldMk cId="3371526869" sldId="303"/>
            <ac:picMk id="6" creationId="{EE81C785-784E-4246-8965-1594E09060A1}"/>
          </ac:picMkLst>
        </pc:picChg>
        <pc:picChg chg="mod">
          <ac:chgData name="Peter Van de Venne" userId="cf58134a229e64d8" providerId="LiveId" clId="{5D266A20-D919-4088-BF69-CA72BAA1E8C2}" dt="2022-07-04T15:36:52.316" v="482" actId="1076"/>
          <ac:picMkLst>
            <pc:docMk/>
            <pc:sldMk cId="3371526869" sldId="303"/>
            <ac:picMk id="8" creationId="{E3B26F79-3811-4404-8831-227F41D81DD0}"/>
          </ac:picMkLst>
        </pc:picChg>
        <pc:picChg chg="add mod">
          <ac:chgData name="Peter Van de Venne" userId="cf58134a229e64d8" providerId="LiveId" clId="{5D266A20-D919-4088-BF69-CA72BAA1E8C2}" dt="2022-07-04T15:36:45.347" v="481" actId="1076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5D266A20-D919-4088-BF69-CA72BAA1E8C2}" dt="2022-07-04T15:40:39.099" v="530" actId="1076"/>
        <pc:sldMkLst>
          <pc:docMk/>
          <pc:sldMk cId="1046591769" sldId="311"/>
        </pc:sldMkLst>
        <pc:spChg chg="mod">
          <ac:chgData name="Peter Van de Venne" userId="cf58134a229e64d8" providerId="LiveId" clId="{5D266A20-D919-4088-BF69-CA72BAA1E8C2}" dt="2022-07-04T15:28:33.669" v="466" actId="20577"/>
          <ac:spMkLst>
            <pc:docMk/>
            <pc:sldMk cId="1046591769" sldId="311"/>
            <ac:spMk id="7" creationId="{00000000-0000-0000-0000-000000000000}"/>
          </ac:spMkLst>
        </pc:spChg>
        <pc:spChg chg="del">
          <ac:chgData name="Peter Van de Venne" userId="cf58134a229e64d8" providerId="LiveId" clId="{5D266A20-D919-4088-BF69-CA72BAA1E8C2}" dt="2022-07-04T15:29:18.099" v="474" actId="478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5D266A20-D919-4088-BF69-CA72BAA1E8C2}" dt="2022-07-04T15:29:14.277" v="472" actId="1076"/>
          <ac:spMkLst>
            <pc:docMk/>
            <pc:sldMk cId="1046591769" sldId="311"/>
            <ac:spMk id="11" creationId="{00000000-0000-0000-0000-000000000000}"/>
          </ac:spMkLst>
        </pc:spChg>
        <pc:spChg chg="add mod">
          <ac:chgData name="Peter Van de Venne" userId="cf58134a229e64d8" providerId="LiveId" clId="{5D266A20-D919-4088-BF69-CA72BAA1E8C2}" dt="2022-07-04T15:40:39.099" v="530" actId="1076"/>
          <ac:spMkLst>
            <pc:docMk/>
            <pc:sldMk cId="1046591769" sldId="311"/>
            <ac:spMk id="12" creationId="{EAA84580-7CF3-4920-A609-AD681D300C00}"/>
          </ac:spMkLst>
        </pc:spChg>
        <pc:picChg chg="del">
          <ac:chgData name="Peter Van de Venne" userId="cf58134a229e64d8" providerId="LiveId" clId="{5D266A20-D919-4088-BF69-CA72BAA1E8C2}" dt="2022-07-04T15:28:47.413" v="468" actId="47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5D266A20-D919-4088-BF69-CA72BAA1E8C2}" dt="2022-07-04T15:29:15.990" v="473" actId="478"/>
          <ac:picMkLst>
            <pc:docMk/>
            <pc:sldMk cId="1046591769" sldId="311"/>
            <ac:picMk id="8" creationId="{D88F4212-A902-405B-B32B-88E338DF1230}"/>
          </ac:picMkLst>
        </pc:picChg>
        <pc:picChg chg="add mod">
          <ac:chgData name="Peter Van de Venne" userId="cf58134a229e64d8" providerId="LiveId" clId="{5D266A20-D919-4088-BF69-CA72BAA1E8C2}" dt="2022-07-04T15:28:52.476" v="469" actId="1076"/>
          <ac:picMkLst>
            <pc:docMk/>
            <pc:sldMk cId="1046591769" sldId="311"/>
            <ac:picMk id="10" creationId="{201FCF98-4FA1-4D67-A6BA-3EADA1DB6DE2}"/>
          </ac:picMkLst>
        </pc:picChg>
      </pc:sldChg>
    </pc:docChg>
  </pc:docChgLst>
  <pc:docChgLst>
    <pc:chgData name="Marco" userId="3ac354b7716bc78f" providerId="LiveId" clId="{FBC8F837-3F6E-4F03-B992-1B46C19846F8}"/>
    <pc:docChg chg="custSel modSld">
      <pc:chgData name="Marco" userId="3ac354b7716bc78f" providerId="LiveId" clId="{FBC8F837-3F6E-4F03-B992-1B46C19846F8}" dt="2022-07-04T15:17:21.153" v="10" actId="14100"/>
      <pc:docMkLst>
        <pc:docMk/>
      </pc:docMkLst>
      <pc:sldChg chg="addSp delSp modSp mod">
        <pc:chgData name="Marco" userId="3ac354b7716bc78f" providerId="LiveId" clId="{FBC8F837-3F6E-4F03-B992-1B46C19846F8}" dt="2022-07-04T15:17:21.153" v="10" actId="14100"/>
        <pc:sldMkLst>
          <pc:docMk/>
          <pc:sldMk cId="2763683635" sldId="263"/>
        </pc:sldMkLst>
        <pc:picChg chg="add mod">
          <ac:chgData name="Marco" userId="3ac354b7716bc78f" providerId="LiveId" clId="{FBC8F837-3F6E-4F03-B992-1B46C19846F8}" dt="2022-07-04T15:17:14.545" v="8" actId="14100"/>
          <ac:picMkLst>
            <pc:docMk/>
            <pc:sldMk cId="2763683635" sldId="263"/>
            <ac:picMk id="5" creationId="{8D240EB7-FFC9-982D-FB6F-490E7E734A75}"/>
          </ac:picMkLst>
        </pc:picChg>
        <pc:picChg chg="del">
          <ac:chgData name="Marco" userId="3ac354b7716bc78f" providerId="LiveId" clId="{FBC8F837-3F6E-4F03-B992-1B46C19846F8}" dt="2022-07-04T15:16:18.883" v="2" actId="478"/>
          <ac:picMkLst>
            <pc:docMk/>
            <pc:sldMk cId="2763683635" sldId="263"/>
            <ac:picMk id="6" creationId="{B17B8FD9-88B5-42BE-BC21-537DFFC542ED}"/>
          </ac:picMkLst>
        </pc:picChg>
        <pc:picChg chg="add mod">
          <ac:chgData name="Marco" userId="3ac354b7716bc78f" providerId="LiveId" clId="{FBC8F837-3F6E-4F03-B992-1B46C19846F8}" dt="2022-07-04T15:17:21.153" v="10" actId="14100"/>
          <ac:picMkLst>
            <pc:docMk/>
            <pc:sldMk cId="2763683635" sldId="263"/>
            <ac:picMk id="1026" creationId="{398CC624-5C39-9DB4-0077-45490805FF9F}"/>
          </ac:picMkLst>
        </pc:pic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 Welkom:</a:t>
            </a:r>
          </a:p>
          <a:p>
            <a:pPr lvl="1"/>
            <a:r>
              <a:rPr lang="en-US"/>
              <a:t>-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err="1"/>
              <a:t>Huishoudelijk</a:t>
            </a:r>
            <a:r>
              <a:rPr lang="en-US"/>
              <a:t>:</a:t>
            </a:r>
          </a:p>
          <a:p>
            <a:pPr lvl="1">
              <a:buFontTx/>
              <a:buChar char="-"/>
            </a:pPr>
            <a:r>
              <a:rPr lang="en-US" err="1"/>
              <a:t>Wifi</a:t>
            </a:r>
            <a:r>
              <a:rPr lang="en-US"/>
              <a:t> ?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16-4-2024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4267" y="5871454"/>
            <a:ext cx="49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Utrechtse</a:t>
            </a:r>
            <a:br>
              <a:rPr lang="nl-NL" dirty="0"/>
            </a:br>
            <a:r>
              <a:rPr lang="nl-NL" dirty="0"/>
              <a:t>Houten, 16 april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64379-431F-2C88-26EF-898ECB179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1" y="1793036"/>
            <a:ext cx="8878277" cy="31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Inloop</a:t>
            </a:r>
            <a:r>
              <a:rPr lang="en-US" dirty="0"/>
              <a:t> + lunch</a:t>
            </a:r>
          </a:p>
          <a:p>
            <a:endParaRPr lang="en-US" dirty="0"/>
          </a:p>
          <a:p>
            <a:r>
              <a:rPr lang="en-US" dirty="0"/>
              <a:t>Welkom  (Peter Van de Venne)</a:t>
            </a:r>
            <a:br>
              <a:rPr lang="en-US" dirty="0"/>
            </a:br>
            <a:r>
              <a:rPr lang="en-US" dirty="0"/>
              <a:t>Global MUG</a:t>
            </a:r>
          </a:p>
          <a:p>
            <a:endParaRPr lang="en-US" dirty="0"/>
          </a:p>
          <a:p>
            <a:r>
              <a:rPr lang="en-US" dirty="0"/>
              <a:t>Mitel  :                                            Alexander 	Dominique</a:t>
            </a:r>
          </a:p>
          <a:p>
            <a:r>
              <a:rPr lang="en-US" dirty="0"/>
              <a:t>- Unify			    Heemskerk	Fontaine</a:t>
            </a:r>
            <a:br>
              <a:rPr lang="en-US" dirty="0"/>
            </a:br>
            <a:r>
              <a:rPr lang="en-US" dirty="0"/>
              <a:t>- Roadmap </a:t>
            </a:r>
            <a:r>
              <a:rPr lang="en-US" dirty="0" err="1"/>
              <a:t>en</a:t>
            </a:r>
            <a:r>
              <a:rPr lang="en-US" dirty="0"/>
              <a:t> portfolio update</a:t>
            </a:r>
          </a:p>
          <a:p>
            <a:r>
              <a:rPr lang="en-US" dirty="0"/>
              <a:t>- </a:t>
            </a:r>
            <a:r>
              <a:rPr lang="en-US" dirty="0" err="1"/>
              <a:t>MiCC</a:t>
            </a:r>
            <a:r>
              <a:rPr lang="en-US" dirty="0"/>
              <a:t> - </a:t>
            </a:r>
            <a:r>
              <a:rPr lang="en-US" dirty="0" err="1"/>
              <a:t>PowerBI</a:t>
            </a:r>
            <a:r>
              <a:rPr lang="en-US" dirty="0"/>
              <a:t> 				</a:t>
            </a:r>
          </a:p>
          <a:p>
            <a:r>
              <a:rPr lang="en-US" dirty="0"/>
              <a:t>		</a:t>
            </a:r>
          </a:p>
          <a:p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 </a:t>
            </a:r>
            <a:r>
              <a:rPr lang="en-US" dirty="0" err="1"/>
              <a:t>pauze</a:t>
            </a:r>
            <a:endParaRPr lang="en-US" dirty="0"/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Golf Clinic</a:t>
            </a:r>
            <a:endParaRPr lang="nl-NL" dirty="0"/>
          </a:p>
          <a:p>
            <a:endParaRPr lang="en-US" dirty="0"/>
          </a:p>
          <a:p>
            <a:r>
              <a:rPr lang="en-US" dirty="0" err="1"/>
              <a:t>Netwerk</a:t>
            </a:r>
            <a:r>
              <a:rPr lang="en-US" dirty="0"/>
              <a:t> borrel</a:t>
            </a:r>
          </a:p>
          <a:p>
            <a:endParaRPr lang="en-US" dirty="0"/>
          </a:p>
          <a:p>
            <a:r>
              <a:rPr lang="en-US" dirty="0" err="1"/>
              <a:t>Einde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 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12:00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13:15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" y="3716646"/>
            <a:ext cx="846584" cy="831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99802-C7E1-84E8-6F05-9D4D5516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528" y="3327434"/>
            <a:ext cx="739204" cy="853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E66C0-5A0D-F984-E9A2-5A4E4DEA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475" y="3352108"/>
            <a:ext cx="784928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Board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A0FDB-3887-6B5F-3937-AB1017171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62" y="1306606"/>
            <a:ext cx="7623860" cy="44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1337E-F4D6-E056-E86E-C387F070A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" y="1290147"/>
            <a:ext cx="6344535" cy="149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0C602E-138D-1481-7AE6-6353A71D6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58" y="2995877"/>
            <a:ext cx="6325483" cy="100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228BD-0752-4E6D-D97B-167A3D899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58" y="4183982"/>
            <a:ext cx="5877745" cy="1114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2EDA39-A5A0-C2C1-C57B-1FAF5EA30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1" y="5351748"/>
            <a:ext cx="603969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Mitel Update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684" y="4174178"/>
            <a:ext cx="32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Alexander Heemskerk</a:t>
            </a:r>
          </a:p>
          <a:p>
            <a:r>
              <a:rPr lang="en-US" dirty="0"/>
              <a:t>Sales Engineer Mitel Benelux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DD73-83A1-4669-E0F7-F7243769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18" y="2028863"/>
            <a:ext cx="2137481" cy="201818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60EB4A2-E865-AC2A-26BE-A70E6B62AE45}"/>
              </a:ext>
            </a:extLst>
          </p:cNvPr>
          <p:cNvSpPr/>
          <p:nvPr/>
        </p:nvSpPr>
        <p:spPr>
          <a:xfrm>
            <a:off x="2600633" y="1274903"/>
            <a:ext cx="564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Mitel Portfolio Update &amp; Roadmap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Afsluiting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err="1"/>
              <a:t>Bedankt</a:t>
            </a:r>
            <a:r>
              <a:rPr lang="en-US" sz="4000"/>
              <a:t> !</a:t>
            </a:r>
          </a:p>
          <a:p>
            <a:pPr algn="ctr"/>
            <a:r>
              <a:rPr lang="en-US" sz="4000"/>
              <a:t>&amp;</a:t>
            </a:r>
          </a:p>
          <a:p>
            <a:pPr algn="ctr"/>
            <a:r>
              <a:rPr lang="en-US" sz="4000" err="1"/>
              <a:t>Graag</a:t>
            </a:r>
            <a:r>
              <a:rPr lang="en-US" sz="4000"/>
              <a:t> tot de </a:t>
            </a:r>
            <a:r>
              <a:rPr lang="en-US" sz="4000" err="1"/>
              <a:t>volgende</a:t>
            </a:r>
            <a:r>
              <a:rPr lang="en-US" sz="4000"/>
              <a:t> </a:t>
            </a:r>
            <a:r>
              <a:rPr lang="en-US" sz="4000" err="1"/>
              <a:t>keer</a:t>
            </a:r>
            <a:endParaRPr lang="en-US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0E753F-6F5D-4209-A7B6-8561CFF53B3F}"/>
</file>

<file path=customXml/itemProps2.xml><?xml version="1.0" encoding="utf-8"?>
<ds:datastoreItem xmlns:ds="http://schemas.openxmlformats.org/officeDocument/2006/customXml" ds:itemID="{D49B84C0-2479-46BA-AC93-8269EBE2864B}"/>
</file>

<file path=customXml/itemProps3.xml><?xml version="1.0" encoding="utf-8"?>
<ds:datastoreItem xmlns:ds="http://schemas.openxmlformats.org/officeDocument/2006/customXml" ds:itemID="{AE3B78F9-2606-4605-85AC-CAD6363F86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Agenda</vt:lpstr>
      <vt:lpstr>Global Board</vt:lpstr>
      <vt:lpstr>Upcoming Events</vt:lpstr>
      <vt:lpstr>Mitel Update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lastModifiedBy>Peter Van de Venne</cp:lastModifiedBy>
  <cp:revision>5</cp:revision>
  <cp:lastPrinted>2021-11-04T09:17:22Z</cp:lastPrinted>
  <dcterms:created xsi:type="dcterms:W3CDTF">2014-11-21T15:50:40Z</dcterms:created>
  <dcterms:modified xsi:type="dcterms:W3CDTF">2024-04-16T07:06:40Z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