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301" r:id="rId3"/>
    <p:sldId id="295" r:id="rId4"/>
    <p:sldId id="316" r:id="rId5"/>
    <p:sldId id="318" r:id="rId6"/>
    <p:sldId id="319" r:id="rId7"/>
    <p:sldId id="311" r:id="rId8"/>
    <p:sldId id="320" r:id="rId9"/>
    <p:sldId id="310" r:id="rId10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588751-03E3-495B-BDE5-4C66E3C047F1}" v="1" dt="2023-10-30T13:53:01.918"/>
    <p1510:client id="{DFED5976-2800-4BAA-8AA7-F5471CD7288C}" v="5" dt="2023-10-31T08:23:44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4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Van de Venne" userId="cf58134a229e64d8" providerId="LiveId" clId="{DFED5976-2800-4BAA-8AA7-F5471CD7288C}"/>
    <pc:docChg chg="undo custSel addSld modSld">
      <pc:chgData name="Peter Van de Venne" userId="cf58134a229e64d8" providerId="LiveId" clId="{DFED5976-2800-4BAA-8AA7-F5471CD7288C}" dt="2023-10-31T08:26:37.487" v="600" actId="20577"/>
      <pc:docMkLst>
        <pc:docMk/>
      </pc:docMkLst>
      <pc:sldChg chg="modSp mod">
        <pc:chgData name="Peter Van de Venne" userId="cf58134a229e64d8" providerId="LiveId" clId="{DFED5976-2800-4BAA-8AA7-F5471CD7288C}" dt="2023-10-31T08:12:07.278" v="518" actId="20577"/>
        <pc:sldMkLst>
          <pc:docMk/>
          <pc:sldMk cId="206508272" sldId="316"/>
        </pc:sldMkLst>
        <pc:spChg chg="mod">
          <ac:chgData name="Peter Van de Venne" userId="cf58134a229e64d8" providerId="LiveId" clId="{DFED5976-2800-4BAA-8AA7-F5471CD7288C}" dt="2023-10-31T08:12:07.278" v="518" actId="20577"/>
          <ac:spMkLst>
            <pc:docMk/>
            <pc:sldMk cId="206508272" sldId="316"/>
            <ac:spMk id="11" creationId="{C51963A2-C877-4E3A-9A32-D9068F841C30}"/>
          </ac:spMkLst>
        </pc:spChg>
        <pc:picChg chg="mod">
          <ac:chgData name="Peter Van de Venne" userId="cf58134a229e64d8" providerId="LiveId" clId="{DFED5976-2800-4BAA-8AA7-F5471CD7288C}" dt="2023-10-31T08:10:34.994" v="454" actId="14100"/>
          <ac:picMkLst>
            <pc:docMk/>
            <pc:sldMk cId="206508272" sldId="316"/>
            <ac:picMk id="5" creationId="{85D7B646-F96E-9B0F-25FC-2F3E8621D01C}"/>
          </ac:picMkLst>
        </pc:picChg>
        <pc:picChg chg="mod">
          <ac:chgData name="Peter Van de Venne" userId="cf58134a229e64d8" providerId="LiveId" clId="{DFED5976-2800-4BAA-8AA7-F5471CD7288C}" dt="2023-10-31T08:09:47.402" v="451" actId="1076"/>
          <ac:picMkLst>
            <pc:docMk/>
            <pc:sldMk cId="206508272" sldId="316"/>
            <ac:picMk id="8" creationId="{BDE921A1-8213-BD61-8C42-63E7C49FA4BB}"/>
          </ac:picMkLst>
        </pc:picChg>
      </pc:sldChg>
      <pc:sldChg chg="addSp delSp modSp add mod">
        <pc:chgData name="Peter Van de Venne" userId="cf58134a229e64d8" providerId="LiveId" clId="{DFED5976-2800-4BAA-8AA7-F5471CD7288C}" dt="2023-10-31T08:06:24.615" v="448" actId="113"/>
        <pc:sldMkLst>
          <pc:docMk/>
          <pc:sldMk cId="831257643" sldId="319"/>
        </pc:sldMkLst>
        <pc:spChg chg="mod">
          <ac:chgData name="Peter Van de Venne" userId="cf58134a229e64d8" providerId="LiveId" clId="{DFED5976-2800-4BAA-8AA7-F5471CD7288C}" dt="2023-10-31T07:42:32.829" v="13" actId="20577"/>
          <ac:spMkLst>
            <pc:docMk/>
            <pc:sldMk cId="831257643" sldId="319"/>
            <ac:spMk id="4" creationId="{A06142D1-4312-450A-856F-1C1E095FB37F}"/>
          </ac:spMkLst>
        </pc:spChg>
        <pc:spChg chg="add mod">
          <ac:chgData name="Peter Van de Venne" userId="cf58134a229e64d8" providerId="LiveId" clId="{DFED5976-2800-4BAA-8AA7-F5471CD7288C}" dt="2023-10-31T08:02:25.698" v="430" actId="1076"/>
          <ac:spMkLst>
            <pc:docMk/>
            <pc:sldMk cId="831257643" sldId="319"/>
            <ac:spMk id="10" creationId="{FBBDABA4-F45D-AC66-EF2B-A294133BA6D4}"/>
          </ac:spMkLst>
        </pc:spChg>
        <pc:spChg chg="mod">
          <ac:chgData name="Peter Van de Venne" userId="cf58134a229e64d8" providerId="LiveId" clId="{DFED5976-2800-4BAA-8AA7-F5471CD7288C}" dt="2023-10-31T08:04:06.534" v="443" actId="20577"/>
          <ac:spMkLst>
            <pc:docMk/>
            <pc:sldMk cId="831257643" sldId="319"/>
            <ac:spMk id="11" creationId="{C51963A2-C877-4E3A-9A32-D9068F841C30}"/>
          </ac:spMkLst>
        </pc:spChg>
        <pc:graphicFrameChg chg="add del mod">
          <ac:chgData name="Peter Van de Venne" userId="cf58134a229e64d8" providerId="LiveId" clId="{DFED5976-2800-4BAA-8AA7-F5471CD7288C}" dt="2023-10-31T08:05:06.897" v="444" actId="478"/>
          <ac:graphicFrameMkLst>
            <pc:docMk/>
            <pc:sldMk cId="831257643" sldId="319"/>
            <ac:graphicFrameMk id="8" creationId="{159BDD81-44B9-2B91-E3D4-ED3C84FA20C0}"/>
          </ac:graphicFrameMkLst>
        </pc:graphicFrameChg>
        <pc:graphicFrameChg chg="add mod modGraphic">
          <ac:chgData name="Peter Van de Venne" userId="cf58134a229e64d8" providerId="LiveId" clId="{DFED5976-2800-4BAA-8AA7-F5471CD7288C}" dt="2023-10-31T08:06:24.615" v="448" actId="113"/>
          <ac:graphicFrameMkLst>
            <pc:docMk/>
            <pc:sldMk cId="831257643" sldId="319"/>
            <ac:graphicFrameMk id="14" creationId="{F84CA0D3-AB3A-217A-E57C-F3C32DB71E8F}"/>
          </ac:graphicFrameMkLst>
        </pc:graphicFrameChg>
        <pc:picChg chg="del">
          <ac:chgData name="Peter Van de Venne" userId="cf58134a229e64d8" providerId="LiveId" clId="{DFED5976-2800-4BAA-8AA7-F5471CD7288C}" dt="2023-10-31T07:42:35.881" v="14" actId="478"/>
          <ac:picMkLst>
            <pc:docMk/>
            <pc:sldMk cId="831257643" sldId="319"/>
            <ac:picMk id="3" creationId="{59A52B8E-EA79-E288-97AE-A17AF9E73789}"/>
          </ac:picMkLst>
        </pc:picChg>
        <pc:picChg chg="add mod">
          <ac:chgData name="Peter Van de Venne" userId="cf58134a229e64d8" providerId="LiveId" clId="{DFED5976-2800-4BAA-8AA7-F5471CD7288C}" dt="2023-10-31T07:59:27.139" v="314" actId="1076"/>
          <ac:picMkLst>
            <pc:docMk/>
            <pc:sldMk cId="831257643" sldId="319"/>
            <ac:picMk id="5" creationId="{1D13A33B-D9AA-C670-EA97-3C2A4D86E801}"/>
          </ac:picMkLst>
        </pc:picChg>
        <pc:picChg chg="del">
          <ac:chgData name="Peter Van de Venne" userId="cf58134a229e64d8" providerId="LiveId" clId="{DFED5976-2800-4BAA-8AA7-F5471CD7288C}" dt="2023-10-31T07:42:38.622" v="15" actId="478"/>
          <ac:picMkLst>
            <pc:docMk/>
            <pc:sldMk cId="831257643" sldId="319"/>
            <ac:picMk id="7" creationId="{76B54339-FCB1-21A9-F04B-0F16F7A13503}"/>
          </ac:picMkLst>
        </pc:picChg>
        <pc:cxnChg chg="add mod">
          <ac:chgData name="Peter Van de Venne" userId="cf58134a229e64d8" providerId="LiveId" clId="{DFED5976-2800-4BAA-8AA7-F5471CD7288C}" dt="2023-10-31T08:03:31.559" v="441" actId="692"/>
          <ac:cxnSpMkLst>
            <pc:docMk/>
            <pc:sldMk cId="831257643" sldId="319"/>
            <ac:cxnSpMk id="13" creationId="{CDF47F14-6CC8-84D5-36AF-212976E0EB5E}"/>
          </ac:cxnSpMkLst>
        </pc:cxnChg>
      </pc:sldChg>
      <pc:sldChg chg="delSp modSp add mod">
        <pc:chgData name="Peter Van de Venne" userId="cf58134a229e64d8" providerId="LiveId" clId="{DFED5976-2800-4BAA-8AA7-F5471CD7288C}" dt="2023-10-31T08:26:37.487" v="600" actId="20577"/>
        <pc:sldMkLst>
          <pc:docMk/>
          <pc:sldMk cId="3183581854" sldId="320"/>
        </pc:sldMkLst>
        <pc:spChg chg="mod">
          <ac:chgData name="Peter Van de Venne" userId="cf58134a229e64d8" providerId="LiveId" clId="{DFED5976-2800-4BAA-8AA7-F5471CD7288C}" dt="2023-10-31T08:26:37.487" v="600" actId="20577"/>
          <ac:spMkLst>
            <pc:docMk/>
            <pc:sldMk cId="3183581854" sldId="320"/>
            <ac:spMk id="6" creationId="{D60EB4A2-E865-AC2A-26BE-A70E6B62AE45}"/>
          </ac:spMkLst>
        </pc:spChg>
        <pc:spChg chg="mod">
          <ac:chgData name="Peter Van de Venne" userId="cf58134a229e64d8" providerId="LiveId" clId="{DFED5976-2800-4BAA-8AA7-F5471CD7288C}" dt="2023-10-31T08:23:56.639" v="537" actId="20577"/>
          <ac:spMkLst>
            <pc:docMk/>
            <pc:sldMk cId="3183581854" sldId="320"/>
            <ac:spMk id="7" creationId="{00000000-0000-0000-0000-000000000000}"/>
          </ac:spMkLst>
        </pc:spChg>
        <pc:spChg chg="del">
          <ac:chgData name="Peter Van de Venne" userId="cf58134a229e64d8" providerId="LiveId" clId="{DFED5976-2800-4BAA-8AA7-F5471CD7288C}" dt="2023-10-31T08:24:33.519" v="540" actId="478"/>
          <ac:spMkLst>
            <pc:docMk/>
            <pc:sldMk cId="3183581854" sldId="320"/>
            <ac:spMk id="11" creationId="{00000000-0000-0000-0000-000000000000}"/>
          </ac:spMkLst>
        </pc:spChg>
        <pc:picChg chg="del">
          <ac:chgData name="Peter Van de Venne" userId="cf58134a229e64d8" providerId="LiveId" clId="{DFED5976-2800-4BAA-8AA7-F5471CD7288C}" dt="2023-10-31T08:24:03.650" v="538" actId="478"/>
          <ac:picMkLst>
            <pc:docMk/>
            <pc:sldMk cId="3183581854" sldId="320"/>
            <ac:picMk id="3" creationId="{3F95DD73-83A1-4669-E0F7-F7243769A828}"/>
          </ac:picMkLst>
        </pc:picChg>
      </pc:sldChg>
    </pc:docChg>
  </pc:docChgLst>
  <pc:docChgLst>
    <pc:chgData name="Peter Van de Venne" userId="cf58134a229e64d8" providerId="LiveId" clId="{932ACFBB-ED9F-4C6B-A33E-367878D68535}"/>
    <pc:docChg chg="undo custSel addSld modSld">
      <pc:chgData name="Peter Van de Venne" userId="cf58134a229e64d8" providerId="LiveId" clId="{932ACFBB-ED9F-4C6B-A33E-367878D68535}" dt="2022-07-05T08:13:35.606" v="2085" actId="14100"/>
      <pc:docMkLst>
        <pc:docMk/>
      </pc:docMkLst>
      <pc:sldChg chg="addSp delSp modSp mod">
        <pc:chgData name="Peter Van de Venne" userId="cf58134a229e64d8" providerId="LiveId" clId="{932ACFBB-ED9F-4C6B-A33E-367878D68535}" dt="2022-07-05T08:09:44.896" v="2029" actId="1035"/>
        <pc:sldMkLst>
          <pc:docMk/>
          <pc:sldMk cId="1261163798" sldId="295"/>
        </pc:sldMkLst>
        <pc:spChg chg="mod">
          <ac:chgData name="Peter Van de Venne" userId="cf58134a229e64d8" providerId="LiveId" clId="{932ACFBB-ED9F-4C6B-A33E-367878D68535}" dt="2022-07-05T07:44:51.645" v="1400" actId="20577"/>
          <ac:spMkLst>
            <pc:docMk/>
            <pc:sldMk cId="1261163798" sldId="295"/>
            <ac:spMk id="11" creationId="{C51963A2-C877-4E3A-9A32-D9068F841C30}"/>
          </ac:spMkLst>
        </pc:spChg>
        <pc:graphicFrameChg chg="add mod">
          <ac:chgData name="Peter Van de Venne" userId="cf58134a229e64d8" providerId="LiveId" clId="{932ACFBB-ED9F-4C6B-A33E-367878D68535}" dt="2022-07-05T07:29:28.323" v="1142" actId="1076"/>
          <ac:graphicFrameMkLst>
            <pc:docMk/>
            <pc:sldMk cId="1261163798" sldId="295"/>
            <ac:graphicFrameMk id="2" creationId="{782F0048-E685-44A9-B602-C498C830989F}"/>
          </ac:graphicFrameMkLst>
        </pc:graphicFrameChg>
        <pc:graphicFrameChg chg="del">
          <ac:chgData name="Peter Van de Venne" userId="cf58134a229e64d8" providerId="LiveId" clId="{932ACFBB-ED9F-4C6B-A33E-367878D68535}" dt="2022-07-05T07:29:15.826" v="1140" actId="478"/>
          <ac:graphicFrameMkLst>
            <pc:docMk/>
            <pc:sldMk cId="1261163798" sldId="295"/>
            <ac:graphicFrameMk id="5" creationId="{4A10E44D-1E1D-40F8-95FE-D77D3888DA83}"/>
          </ac:graphicFrameMkLst>
        </pc:graphicFrameChg>
        <pc:graphicFrameChg chg="del">
          <ac:chgData name="Peter Van de Venne" userId="cf58134a229e64d8" providerId="LiveId" clId="{932ACFBB-ED9F-4C6B-A33E-367878D68535}" dt="2022-07-05T07:29:59.566" v="1143" actId="478"/>
          <ac:graphicFrameMkLst>
            <pc:docMk/>
            <pc:sldMk cId="1261163798" sldId="295"/>
            <ac:graphicFrameMk id="10" creationId="{F9971787-0B19-4DA6-B374-EA0241C25EB8}"/>
          </ac:graphicFrameMkLst>
        </pc:graphicFrameChg>
        <pc:graphicFrameChg chg="add mod">
          <ac:chgData name="Peter Van de Venne" userId="cf58134a229e64d8" providerId="LiveId" clId="{932ACFBB-ED9F-4C6B-A33E-367878D68535}" dt="2022-07-05T08:09:27.518" v="2004" actId="1035"/>
          <ac:graphicFrameMkLst>
            <pc:docMk/>
            <pc:sldMk cId="1261163798" sldId="295"/>
            <ac:graphicFrameMk id="12" creationId="{F9971787-0B19-4DA6-B374-EA0241C25EB8}"/>
          </ac:graphicFrameMkLst>
        </pc:graphicFrameChg>
        <pc:picChg chg="mod">
          <ac:chgData name="Peter Van de Venne" userId="cf58134a229e64d8" providerId="LiveId" clId="{932ACFBB-ED9F-4C6B-A33E-367878D68535}" dt="2022-07-05T08:09:44.896" v="2029" actId="1035"/>
          <ac:picMkLst>
            <pc:docMk/>
            <pc:sldMk cId="1261163798" sldId="295"/>
            <ac:picMk id="6" creationId="{DFD00628-47E4-4D76-A116-51F5983B5A66}"/>
          </ac:picMkLst>
        </pc:picChg>
      </pc:sldChg>
      <pc:sldChg chg="modSp mod modNotesTx">
        <pc:chgData name="Peter Van de Venne" userId="cf58134a229e64d8" providerId="LiveId" clId="{932ACFBB-ED9F-4C6B-A33E-367878D68535}" dt="2022-07-05T08:11:06.219" v="2034" actId="14100"/>
        <pc:sldMkLst>
          <pc:docMk/>
          <pc:sldMk cId="3371526869" sldId="303"/>
        </pc:sldMkLst>
        <pc:picChg chg="mod">
          <ac:chgData name="Peter Van de Venne" userId="cf58134a229e64d8" providerId="LiveId" clId="{932ACFBB-ED9F-4C6B-A33E-367878D68535}" dt="2022-07-05T08:11:06.219" v="2034" actId="14100"/>
          <ac:picMkLst>
            <pc:docMk/>
            <pc:sldMk cId="3371526869" sldId="303"/>
            <ac:picMk id="11" creationId="{FFE94ADD-BA11-4146-8BD7-E55E2AB4771E}"/>
          </ac:picMkLst>
        </pc:picChg>
      </pc:sldChg>
      <pc:sldChg chg="addSp delSp modSp mod">
        <pc:chgData name="Peter Van de Venne" userId="cf58134a229e64d8" providerId="LiveId" clId="{932ACFBB-ED9F-4C6B-A33E-367878D68535}" dt="2022-07-05T08:10:34.983" v="2033" actId="1076"/>
        <pc:sldMkLst>
          <pc:docMk/>
          <pc:sldMk cId="663578457" sldId="314"/>
        </pc:sldMkLst>
        <pc:spChg chg="mod">
          <ac:chgData name="Peter Van de Venne" userId="cf58134a229e64d8" providerId="LiveId" clId="{932ACFBB-ED9F-4C6B-A33E-367878D68535}" dt="2022-07-05T07:11:57.838" v="955" actId="20577"/>
          <ac:spMkLst>
            <pc:docMk/>
            <pc:sldMk cId="663578457" sldId="314"/>
            <ac:spMk id="4" creationId="{A06142D1-4312-450A-856F-1C1E095FB37F}"/>
          </ac:spMkLst>
        </pc:spChg>
        <pc:spChg chg="add mod">
          <ac:chgData name="Peter Van de Venne" userId="cf58134a229e64d8" providerId="LiveId" clId="{932ACFBB-ED9F-4C6B-A33E-367878D68535}" dt="2022-07-05T08:02:53.555" v="1872" actId="14100"/>
          <ac:spMkLst>
            <pc:docMk/>
            <pc:sldMk cId="663578457" sldId="314"/>
            <ac:spMk id="7" creationId="{0947DBE8-464F-4A04-8A7B-E5FC9F6E305C}"/>
          </ac:spMkLst>
        </pc:spChg>
        <pc:spChg chg="add mod">
          <ac:chgData name="Peter Van de Venne" userId="cf58134a229e64d8" providerId="LiveId" clId="{932ACFBB-ED9F-4C6B-A33E-367878D68535}" dt="2022-07-05T08:00:08.052" v="1845" actId="20577"/>
          <ac:spMkLst>
            <pc:docMk/>
            <pc:sldMk cId="663578457" sldId="314"/>
            <ac:spMk id="8" creationId="{0C271D74-F211-4EFE-B6CE-4C5957DE7081}"/>
          </ac:spMkLst>
        </pc:spChg>
        <pc:spChg chg="add del mod">
          <ac:chgData name="Peter Van de Venne" userId="cf58134a229e64d8" providerId="LiveId" clId="{932ACFBB-ED9F-4C6B-A33E-367878D68535}" dt="2022-07-05T07:58:46.103" v="1785" actId="478"/>
          <ac:spMkLst>
            <pc:docMk/>
            <pc:sldMk cId="663578457" sldId="314"/>
            <ac:spMk id="10" creationId="{D5602100-2ADC-46A9-9F81-7388F21A7D8F}"/>
          </ac:spMkLst>
        </pc:spChg>
        <pc:spChg chg="del mod">
          <ac:chgData name="Peter Van de Venne" userId="cf58134a229e64d8" providerId="LiveId" clId="{932ACFBB-ED9F-4C6B-A33E-367878D68535}" dt="2022-07-05T07:00:27.048" v="493" actId="478"/>
          <ac:spMkLst>
            <pc:docMk/>
            <pc:sldMk cId="663578457" sldId="314"/>
            <ac:spMk id="11" creationId="{C51963A2-C877-4E3A-9A32-D9068F841C30}"/>
          </ac:spMkLst>
        </pc:spChg>
        <pc:spChg chg="add del mod">
          <ac:chgData name="Peter Van de Venne" userId="cf58134a229e64d8" providerId="LiveId" clId="{932ACFBB-ED9F-4C6B-A33E-367878D68535}" dt="2022-07-05T07:58:49.589" v="1786" actId="478"/>
          <ac:spMkLst>
            <pc:docMk/>
            <pc:sldMk cId="663578457" sldId="314"/>
            <ac:spMk id="12" creationId="{1EA4286E-A94E-422C-B524-230362DAE241}"/>
          </ac:spMkLst>
        </pc:spChg>
        <pc:picChg chg="del">
          <ac:chgData name="Peter Van de Venne" userId="cf58134a229e64d8" providerId="LiveId" clId="{932ACFBB-ED9F-4C6B-A33E-367878D68535}" dt="2022-07-05T07:00:30.150" v="494" actId="478"/>
          <ac:picMkLst>
            <pc:docMk/>
            <pc:sldMk cId="663578457" sldId="314"/>
            <ac:picMk id="3" creationId="{092ACF2F-6D40-4270-B1FA-C4FC261B995F}"/>
          </ac:picMkLst>
        </pc:picChg>
        <pc:picChg chg="add del">
          <ac:chgData name="Peter Van de Venne" userId="cf58134a229e64d8" providerId="LiveId" clId="{932ACFBB-ED9F-4C6B-A33E-367878D68535}" dt="2022-07-05T07:58:35.598" v="1782" actId="22"/>
          <ac:picMkLst>
            <pc:docMk/>
            <pc:sldMk cId="663578457" sldId="314"/>
            <ac:picMk id="5" creationId="{FB666803-05FA-483A-9E9C-2CE0B2FA3DAB}"/>
          </ac:picMkLst>
        </pc:picChg>
        <pc:picChg chg="mod">
          <ac:chgData name="Peter Van de Venne" userId="cf58134a229e64d8" providerId="LiveId" clId="{932ACFBB-ED9F-4C6B-A33E-367878D68535}" dt="2022-07-05T08:10:34.983" v="2033" actId="1076"/>
          <ac:picMkLst>
            <pc:docMk/>
            <pc:sldMk cId="663578457" sldId="314"/>
            <ac:picMk id="6" creationId="{DFD00628-47E4-4D76-A116-51F5983B5A66}"/>
          </ac:picMkLst>
        </pc:picChg>
      </pc:sldChg>
      <pc:sldChg chg="delSp modSp add mod modNotesTx">
        <pc:chgData name="Peter Van de Venne" userId="cf58134a229e64d8" providerId="LiveId" clId="{932ACFBB-ED9F-4C6B-A33E-367878D68535}" dt="2022-07-05T07:43:59.141" v="1370" actId="6549"/>
        <pc:sldMkLst>
          <pc:docMk/>
          <pc:sldMk cId="3578812494" sldId="315"/>
        </pc:sldMkLst>
        <pc:spChg chg="mod">
          <ac:chgData name="Peter Van de Venne" userId="cf58134a229e64d8" providerId="LiveId" clId="{932ACFBB-ED9F-4C6B-A33E-367878D68535}" dt="2022-07-05T06:52:22.688" v="30" actId="20577"/>
          <ac:spMkLst>
            <pc:docMk/>
            <pc:sldMk cId="3578812494" sldId="315"/>
            <ac:spMk id="7" creationId="{00000000-0000-0000-0000-000000000000}"/>
          </ac:spMkLst>
        </pc:spChg>
        <pc:spChg chg="mod">
          <ac:chgData name="Peter Van de Venne" userId="cf58134a229e64d8" providerId="LiveId" clId="{932ACFBB-ED9F-4C6B-A33E-367878D68535}" dt="2022-07-05T07:43:59.141" v="1370" actId="6549"/>
          <ac:spMkLst>
            <pc:docMk/>
            <pc:sldMk cId="3578812494" sldId="315"/>
            <ac:spMk id="16" creationId="{2ADBCBCD-0A4D-497D-9CCC-55387B05C97B}"/>
          </ac:spMkLst>
        </pc:spChg>
        <pc:picChg chg="del">
          <ac:chgData name="Peter Van de Venne" userId="cf58134a229e64d8" providerId="LiveId" clId="{932ACFBB-ED9F-4C6B-A33E-367878D68535}" dt="2022-07-05T06:52:26.663" v="31" actId="478"/>
          <ac:picMkLst>
            <pc:docMk/>
            <pc:sldMk cId="3578812494" sldId="315"/>
            <ac:picMk id="3" creationId="{00000000-0000-0000-0000-000000000000}"/>
          </ac:picMkLst>
        </pc:picChg>
        <pc:picChg chg="del">
          <ac:chgData name="Peter Van de Venne" userId="cf58134a229e64d8" providerId="LiveId" clId="{932ACFBB-ED9F-4C6B-A33E-367878D68535}" dt="2022-07-05T06:52:30.865" v="32" actId="478"/>
          <ac:picMkLst>
            <pc:docMk/>
            <pc:sldMk cId="3578812494" sldId="315"/>
            <ac:picMk id="8" creationId="{E3B26F79-3811-4404-8831-227F41D81DD0}"/>
          </ac:picMkLst>
        </pc:picChg>
        <pc:picChg chg="del">
          <ac:chgData name="Peter Van de Venne" userId="cf58134a229e64d8" providerId="LiveId" clId="{932ACFBB-ED9F-4C6B-A33E-367878D68535}" dt="2022-07-05T06:52:34.716" v="33" actId="478"/>
          <ac:picMkLst>
            <pc:docMk/>
            <pc:sldMk cId="3578812494" sldId="315"/>
            <ac:picMk id="11" creationId="{FFE94ADD-BA11-4146-8BD7-E55E2AB4771E}"/>
          </ac:picMkLst>
        </pc:picChg>
      </pc:sldChg>
      <pc:sldChg chg="addSp delSp modSp add mod">
        <pc:chgData name="Peter Van de Venne" userId="cf58134a229e64d8" providerId="LiveId" clId="{932ACFBB-ED9F-4C6B-A33E-367878D68535}" dt="2022-07-05T08:10:02.855" v="2030" actId="1076"/>
        <pc:sldMkLst>
          <pc:docMk/>
          <pc:sldMk cId="206508272" sldId="316"/>
        </pc:sldMkLst>
        <pc:spChg chg="mod">
          <ac:chgData name="Peter Van de Venne" userId="cf58134a229e64d8" providerId="LiveId" clId="{932ACFBB-ED9F-4C6B-A33E-367878D68535}" dt="2022-07-05T07:32:00.221" v="1256" actId="20577"/>
          <ac:spMkLst>
            <pc:docMk/>
            <pc:sldMk cId="206508272" sldId="316"/>
            <ac:spMk id="4" creationId="{A06142D1-4312-450A-856F-1C1E095FB37F}"/>
          </ac:spMkLst>
        </pc:spChg>
        <pc:spChg chg="add del mod">
          <ac:chgData name="Peter Van de Venne" userId="cf58134a229e64d8" providerId="LiveId" clId="{932ACFBB-ED9F-4C6B-A33E-367878D68535}" dt="2022-07-05T07:43:26.624" v="1355" actId="478"/>
          <ac:spMkLst>
            <pc:docMk/>
            <pc:sldMk cId="206508272" sldId="316"/>
            <ac:spMk id="8" creationId="{5D9EEB57-009A-4130-95D8-9E445E68746E}"/>
          </ac:spMkLst>
        </pc:spChg>
        <pc:spChg chg="mod">
          <ac:chgData name="Peter Van de Venne" userId="cf58134a229e64d8" providerId="LiveId" clId="{932ACFBB-ED9F-4C6B-A33E-367878D68535}" dt="2022-07-05T08:04:27.586" v="1902" actId="20577"/>
          <ac:spMkLst>
            <pc:docMk/>
            <pc:sldMk cId="206508272" sldId="316"/>
            <ac:spMk id="11" creationId="{C51963A2-C877-4E3A-9A32-D9068F841C30}"/>
          </ac:spMkLst>
        </pc:spChg>
        <pc:graphicFrameChg chg="del">
          <ac:chgData name="Peter Van de Venne" userId="cf58134a229e64d8" providerId="LiveId" clId="{932ACFBB-ED9F-4C6B-A33E-367878D68535}" dt="2022-07-05T07:32:04.219" v="1257" actId="478"/>
          <ac:graphicFrameMkLst>
            <pc:docMk/>
            <pc:sldMk cId="206508272" sldId="316"/>
            <ac:graphicFrameMk id="2" creationId="{782F0048-E685-44A9-B602-C498C830989F}"/>
          </ac:graphicFrameMkLst>
        </pc:graphicFrameChg>
        <pc:graphicFrameChg chg="del">
          <ac:chgData name="Peter Van de Venne" userId="cf58134a229e64d8" providerId="LiveId" clId="{932ACFBB-ED9F-4C6B-A33E-367878D68535}" dt="2022-07-05T07:32:09.185" v="1258" actId="478"/>
          <ac:graphicFrameMkLst>
            <pc:docMk/>
            <pc:sldMk cId="206508272" sldId="316"/>
            <ac:graphicFrameMk id="12" creationId="{F9971787-0B19-4DA6-B374-EA0241C25EB8}"/>
          </ac:graphicFrameMkLst>
        </pc:graphicFrameChg>
        <pc:picChg chg="add mod">
          <ac:chgData name="Peter Van de Venne" userId="cf58134a229e64d8" providerId="LiveId" clId="{932ACFBB-ED9F-4C6B-A33E-367878D68535}" dt="2022-07-05T07:43:30.834" v="1356" actId="1076"/>
          <ac:picMkLst>
            <pc:docMk/>
            <pc:sldMk cId="206508272" sldId="316"/>
            <ac:picMk id="5" creationId="{10AF6DDB-F6A2-48A2-93A7-471B5D694D4E}"/>
          </ac:picMkLst>
        </pc:picChg>
        <pc:picChg chg="mod">
          <ac:chgData name="Peter Van de Venne" userId="cf58134a229e64d8" providerId="LiveId" clId="{932ACFBB-ED9F-4C6B-A33E-367878D68535}" dt="2022-07-05T08:10:02.855" v="2030" actId="1076"/>
          <ac:picMkLst>
            <pc:docMk/>
            <pc:sldMk cId="206508272" sldId="316"/>
            <ac:picMk id="6" creationId="{DFD00628-47E4-4D76-A116-51F5983B5A66}"/>
          </ac:picMkLst>
        </pc:picChg>
      </pc:sldChg>
      <pc:sldChg chg="modSp add mod">
        <pc:chgData name="Peter Van de Venne" userId="cf58134a229e64d8" providerId="LiveId" clId="{932ACFBB-ED9F-4C6B-A33E-367878D68535}" dt="2022-07-05T08:13:35.606" v="2085" actId="14100"/>
        <pc:sldMkLst>
          <pc:docMk/>
          <pc:sldMk cId="1426879045" sldId="317"/>
        </pc:sldMkLst>
        <pc:spChg chg="mod">
          <ac:chgData name="Peter Van de Venne" userId="cf58134a229e64d8" providerId="LiveId" clId="{932ACFBB-ED9F-4C6B-A33E-367878D68535}" dt="2022-07-05T07:59:29.443" v="1841" actId="20577"/>
          <ac:spMkLst>
            <pc:docMk/>
            <pc:sldMk cId="1426879045" sldId="317"/>
            <ac:spMk id="4" creationId="{A06142D1-4312-450A-856F-1C1E095FB37F}"/>
          </ac:spMkLst>
        </pc:spChg>
        <pc:spChg chg="mod">
          <ac:chgData name="Peter Van de Venne" userId="cf58134a229e64d8" providerId="LiveId" clId="{932ACFBB-ED9F-4C6B-A33E-367878D68535}" dt="2022-07-05T08:03:25.997" v="1880" actId="14100"/>
          <ac:spMkLst>
            <pc:docMk/>
            <pc:sldMk cId="1426879045" sldId="317"/>
            <ac:spMk id="7" creationId="{0947DBE8-464F-4A04-8A7B-E5FC9F6E305C}"/>
          </ac:spMkLst>
        </pc:spChg>
        <pc:spChg chg="mod">
          <ac:chgData name="Peter Van de Venne" userId="cf58134a229e64d8" providerId="LiveId" clId="{932ACFBB-ED9F-4C6B-A33E-367878D68535}" dt="2022-07-05T07:59:55.532" v="1843" actId="20577"/>
          <ac:spMkLst>
            <pc:docMk/>
            <pc:sldMk cId="1426879045" sldId="317"/>
            <ac:spMk id="8" creationId="{0C271D74-F211-4EFE-B6CE-4C5957DE7081}"/>
          </ac:spMkLst>
        </pc:spChg>
        <pc:spChg chg="mod">
          <ac:chgData name="Peter Van de Venne" userId="cf58134a229e64d8" providerId="LiveId" clId="{932ACFBB-ED9F-4C6B-A33E-367878D68535}" dt="2022-07-05T08:13:35.606" v="2085" actId="14100"/>
          <ac:spMkLst>
            <pc:docMk/>
            <pc:sldMk cId="1426879045" sldId="317"/>
            <ac:spMk id="12" creationId="{1EA4286E-A94E-422C-B524-230362DAE241}"/>
          </ac:spMkLst>
        </pc:spChg>
        <pc:picChg chg="mod">
          <ac:chgData name="Peter Van de Venne" userId="cf58134a229e64d8" providerId="LiveId" clId="{932ACFBB-ED9F-4C6B-A33E-367878D68535}" dt="2022-07-05T08:10:20.270" v="2032" actId="1076"/>
          <ac:picMkLst>
            <pc:docMk/>
            <pc:sldMk cId="1426879045" sldId="317"/>
            <ac:picMk id="6" creationId="{DFD00628-47E4-4D76-A116-51F5983B5A66}"/>
          </ac:picMkLst>
        </pc:picChg>
      </pc:sldChg>
      <pc:sldChg chg="addSp delSp modSp add mod">
        <pc:chgData name="Peter Van de Venne" userId="cf58134a229e64d8" providerId="LiveId" clId="{932ACFBB-ED9F-4C6B-A33E-367878D68535}" dt="2022-07-05T08:09:21.392" v="2002" actId="1076"/>
        <pc:sldMkLst>
          <pc:docMk/>
          <pc:sldMk cId="2150295219" sldId="318"/>
        </pc:sldMkLst>
        <pc:spChg chg="mod">
          <ac:chgData name="Peter Van de Venne" userId="cf58134a229e64d8" providerId="LiveId" clId="{932ACFBB-ED9F-4C6B-A33E-367878D68535}" dt="2022-07-05T08:04:49.708" v="1917" actId="20577"/>
          <ac:spMkLst>
            <pc:docMk/>
            <pc:sldMk cId="2150295219" sldId="318"/>
            <ac:spMk id="4" creationId="{A06142D1-4312-450A-856F-1C1E095FB37F}"/>
          </ac:spMkLst>
        </pc:spChg>
        <pc:spChg chg="mod">
          <ac:chgData name="Peter Van de Venne" userId="cf58134a229e64d8" providerId="LiveId" clId="{932ACFBB-ED9F-4C6B-A33E-367878D68535}" dt="2022-07-05T08:08:33.702" v="1999" actId="1076"/>
          <ac:spMkLst>
            <pc:docMk/>
            <pc:sldMk cId="2150295219" sldId="318"/>
            <ac:spMk id="11" creationId="{C51963A2-C877-4E3A-9A32-D9068F841C30}"/>
          </ac:spMkLst>
        </pc:spChg>
        <pc:picChg chg="add mod">
          <ac:chgData name="Peter Van de Venne" userId="cf58134a229e64d8" providerId="LiveId" clId="{932ACFBB-ED9F-4C6B-A33E-367878D68535}" dt="2022-07-05T08:08:29.276" v="1998" actId="1076"/>
          <ac:picMkLst>
            <pc:docMk/>
            <pc:sldMk cId="2150295219" sldId="318"/>
            <ac:picMk id="3" creationId="{F27B9903-A2D7-4C04-A153-A3689D30CE31}"/>
          </ac:picMkLst>
        </pc:picChg>
        <pc:picChg chg="del">
          <ac:chgData name="Peter Van de Venne" userId="cf58134a229e64d8" providerId="LiveId" clId="{932ACFBB-ED9F-4C6B-A33E-367878D68535}" dt="2022-07-05T08:05:34.884" v="1990" actId="478"/>
          <ac:picMkLst>
            <pc:docMk/>
            <pc:sldMk cId="2150295219" sldId="318"/>
            <ac:picMk id="5" creationId="{10AF6DDB-F6A2-48A2-93A7-471B5D694D4E}"/>
          </ac:picMkLst>
        </pc:picChg>
        <pc:picChg chg="mod">
          <ac:chgData name="Peter Van de Venne" userId="cf58134a229e64d8" providerId="LiveId" clId="{932ACFBB-ED9F-4C6B-A33E-367878D68535}" dt="2022-07-05T08:09:21.392" v="2002" actId="1076"/>
          <ac:picMkLst>
            <pc:docMk/>
            <pc:sldMk cId="2150295219" sldId="318"/>
            <ac:picMk id="6" creationId="{DFD00628-47E4-4D76-A116-51F5983B5A66}"/>
          </ac:picMkLst>
        </pc:picChg>
        <pc:picChg chg="add mod">
          <ac:chgData name="Peter Van de Venne" userId="cf58134a229e64d8" providerId="LiveId" clId="{932ACFBB-ED9F-4C6B-A33E-367878D68535}" dt="2022-07-05T08:08:45.311" v="2001" actId="166"/>
          <ac:picMkLst>
            <pc:docMk/>
            <pc:sldMk cId="2150295219" sldId="318"/>
            <ac:picMk id="2050" creationId="{0DCEA156-D51B-4A17-93BF-9DF086CD3EB7}"/>
          </ac:picMkLst>
        </pc:picChg>
      </pc:sldChg>
    </pc:docChg>
  </pc:docChgLst>
  <pc:docChgLst>
    <pc:chgData name="Peter Van de Venne" userId="cf58134a229e64d8" providerId="LiveId" clId="{CE588751-03E3-495B-BDE5-4C66E3C047F1}"/>
    <pc:docChg chg="undo custSel delSld modSld sldOrd">
      <pc:chgData name="Peter Van de Venne" userId="cf58134a229e64d8" providerId="LiveId" clId="{CE588751-03E3-495B-BDE5-4C66E3C047F1}" dt="2023-10-30T14:54:18.301" v="1031"/>
      <pc:docMkLst>
        <pc:docMk/>
      </pc:docMkLst>
      <pc:sldChg chg="addSp delSp modSp mod">
        <pc:chgData name="Peter Van de Venne" userId="cf58134a229e64d8" providerId="LiveId" clId="{CE588751-03E3-495B-BDE5-4C66E3C047F1}" dt="2023-10-30T13:54:40.816" v="520" actId="1076"/>
        <pc:sldMkLst>
          <pc:docMk/>
          <pc:sldMk cId="2763683635" sldId="263"/>
        </pc:sldMkLst>
        <pc:spChg chg="mod">
          <ac:chgData name="Peter Van de Venne" userId="cf58134a229e64d8" providerId="LiveId" clId="{CE588751-03E3-495B-BDE5-4C66E3C047F1}" dt="2023-10-30T13:54:40.816" v="520" actId="1076"/>
          <ac:spMkLst>
            <pc:docMk/>
            <pc:sldMk cId="2763683635" sldId="263"/>
            <ac:spMk id="3" creationId="{00000000-0000-0000-0000-000000000000}"/>
          </ac:spMkLst>
        </pc:spChg>
        <pc:picChg chg="add mod">
          <ac:chgData name="Peter Van de Venne" userId="cf58134a229e64d8" providerId="LiveId" clId="{CE588751-03E3-495B-BDE5-4C66E3C047F1}" dt="2023-10-30T13:54:28.531" v="519" actId="1076"/>
          <ac:picMkLst>
            <pc:docMk/>
            <pc:sldMk cId="2763683635" sldId="263"/>
            <ac:picMk id="4" creationId="{EE03BC20-003B-21DC-7BEA-A1F7D66FF157}"/>
          </ac:picMkLst>
        </pc:picChg>
        <pc:picChg chg="del">
          <ac:chgData name="Peter Van de Venne" userId="cf58134a229e64d8" providerId="LiveId" clId="{CE588751-03E3-495B-BDE5-4C66E3C047F1}" dt="2023-10-30T13:43:02.755" v="0" actId="478"/>
          <ac:picMkLst>
            <pc:docMk/>
            <pc:sldMk cId="2763683635" sldId="263"/>
            <ac:picMk id="6" creationId="{7F9B19E7-6AE6-7C45-4EF2-FBCDB2003A4C}"/>
          </ac:picMkLst>
        </pc:picChg>
      </pc:sldChg>
      <pc:sldChg chg="addSp delSp modSp mod">
        <pc:chgData name="Peter Van de Venne" userId="cf58134a229e64d8" providerId="LiveId" clId="{CE588751-03E3-495B-BDE5-4C66E3C047F1}" dt="2023-10-30T14:30:48.423" v="720" actId="1076"/>
        <pc:sldMkLst>
          <pc:docMk/>
          <pc:sldMk cId="1261163798" sldId="295"/>
        </pc:sldMkLst>
        <pc:picChg chg="add mod">
          <ac:chgData name="Peter Van de Venne" userId="cf58134a229e64d8" providerId="LiveId" clId="{CE588751-03E3-495B-BDE5-4C66E3C047F1}" dt="2023-10-30T14:30:18.054" v="718" actId="14100"/>
          <ac:picMkLst>
            <pc:docMk/>
            <pc:sldMk cId="1261163798" sldId="295"/>
            <ac:picMk id="3" creationId="{D49ED63C-081F-08C7-42D7-23726C482E46}"/>
          </ac:picMkLst>
        </pc:picChg>
        <pc:picChg chg="add mod">
          <ac:chgData name="Peter Van de Venne" userId="cf58134a229e64d8" providerId="LiveId" clId="{CE588751-03E3-495B-BDE5-4C66E3C047F1}" dt="2023-10-30T14:30:48.423" v="720" actId="1076"/>
          <ac:picMkLst>
            <pc:docMk/>
            <pc:sldMk cId="1261163798" sldId="295"/>
            <ac:picMk id="7" creationId="{81395E5A-ABEB-08A9-46E5-5CCD1B7ABAFC}"/>
          </ac:picMkLst>
        </pc:picChg>
        <pc:picChg chg="del">
          <ac:chgData name="Peter Van de Venne" userId="cf58134a229e64d8" providerId="LiveId" clId="{CE588751-03E3-495B-BDE5-4C66E3C047F1}" dt="2023-10-30T14:29:24.780" v="715" actId="478"/>
          <ac:picMkLst>
            <pc:docMk/>
            <pc:sldMk cId="1261163798" sldId="295"/>
            <ac:picMk id="13" creationId="{7B02BE68-5489-9603-A8BA-1C5E75EA8CA4}"/>
          </ac:picMkLst>
        </pc:picChg>
      </pc:sldChg>
      <pc:sldChg chg="delSp modSp mod">
        <pc:chgData name="Peter Van de Venne" userId="cf58134a229e64d8" providerId="LiveId" clId="{CE588751-03E3-495B-BDE5-4C66E3C047F1}" dt="2023-10-30T13:52:26.406" v="502" actId="1076"/>
        <pc:sldMkLst>
          <pc:docMk/>
          <pc:sldMk cId="2363519996" sldId="301"/>
        </pc:sldMkLst>
        <pc:spChg chg="mod">
          <ac:chgData name="Peter Van de Venne" userId="cf58134a229e64d8" providerId="LiveId" clId="{CE588751-03E3-495B-BDE5-4C66E3C047F1}" dt="2023-10-30T13:52:20.701" v="501" actId="20577"/>
          <ac:spMkLst>
            <pc:docMk/>
            <pc:sldMk cId="2363519996" sldId="301"/>
            <ac:spMk id="11" creationId="{00000000-0000-0000-0000-000000000000}"/>
          </ac:spMkLst>
        </pc:spChg>
        <pc:spChg chg="mod">
          <ac:chgData name="Peter Van de Venne" userId="cf58134a229e64d8" providerId="LiveId" clId="{CE588751-03E3-495B-BDE5-4C66E3C047F1}" dt="2023-10-30T13:51:16.446" v="399" actId="20577"/>
          <ac:spMkLst>
            <pc:docMk/>
            <pc:sldMk cId="2363519996" sldId="301"/>
            <ac:spMk id="12" creationId="{00000000-0000-0000-0000-000000000000}"/>
          </ac:spMkLst>
        </pc:spChg>
        <pc:picChg chg="mod">
          <ac:chgData name="Peter Van de Venne" userId="cf58134a229e64d8" providerId="LiveId" clId="{CE588751-03E3-495B-BDE5-4C66E3C047F1}" dt="2023-10-30T13:52:26.406" v="502" actId="1076"/>
          <ac:picMkLst>
            <pc:docMk/>
            <pc:sldMk cId="2363519996" sldId="301"/>
            <ac:picMk id="6" creationId="{CA199802-C7E1-84E8-6F05-9D4D55162FF8}"/>
          </ac:picMkLst>
        </pc:picChg>
        <pc:picChg chg="mod">
          <ac:chgData name="Peter Van de Venne" userId="cf58134a229e64d8" providerId="LiveId" clId="{CE588751-03E3-495B-BDE5-4C66E3C047F1}" dt="2023-10-30T13:51:36.696" v="410" actId="1076"/>
          <ac:picMkLst>
            <pc:docMk/>
            <pc:sldMk cId="2363519996" sldId="301"/>
            <ac:picMk id="8" creationId="{B2D06E3A-E606-4C58-A9FA-37A9853D4349}"/>
          </ac:picMkLst>
        </pc:picChg>
        <pc:picChg chg="del">
          <ac:chgData name="Peter Van de Venne" userId="cf58134a229e64d8" providerId="LiveId" clId="{CE588751-03E3-495B-BDE5-4C66E3C047F1}" dt="2023-10-30T13:47:30.502" v="102" actId="478"/>
          <ac:picMkLst>
            <pc:docMk/>
            <pc:sldMk cId="2363519996" sldId="301"/>
            <ac:picMk id="10" creationId="{C0DE94A8-DB4E-439F-5E79-EC39D2650C3C}"/>
          </ac:picMkLst>
        </pc:picChg>
      </pc:sldChg>
      <pc:sldChg chg="addSp delSp modSp mod">
        <pc:chgData name="Peter Van de Venne" userId="cf58134a229e64d8" providerId="LiveId" clId="{CE588751-03E3-495B-BDE5-4C66E3C047F1}" dt="2023-10-30T14:53:41.687" v="1029" actId="20577"/>
        <pc:sldMkLst>
          <pc:docMk/>
          <pc:sldMk cId="206508272" sldId="316"/>
        </pc:sldMkLst>
        <pc:spChg chg="mod">
          <ac:chgData name="Peter Van de Venne" userId="cf58134a229e64d8" providerId="LiveId" clId="{CE588751-03E3-495B-BDE5-4C66E3C047F1}" dt="2023-10-30T14:34:04.839" v="766" actId="20577"/>
          <ac:spMkLst>
            <pc:docMk/>
            <pc:sldMk cId="206508272" sldId="316"/>
            <ac:spMk id="4" creationId="{A06142D1-4312-450A-856F-1C1E095FB37F}"/>
          </ac:spMkLst>
        </pc:spChg>
        <pc:spChg chg="mod">
          <ac:chgData name="Peter Van de Venne" userId="cf58134a229e64d8" providerId="LiveId" clId="{CE588751-03E3-495B-BDE5-4C66E3C047F1}" dt="2023-10-30T14:53:41.687" v="1029" actId="20577"/>
          <ac:spMkLst>
            <pc:docMk/>
            <pc:sldMk cId="206508272" sldId="316"/>
            <ac:spMk id="11" creationId="{C51963A2-C877-4E3A-9A32-D9068F841C30}"/>
          </ac:spMkLst>
        </pc:spChg>
        <pc:picChg chg="del">
          <ac:chgData name="Peter Van de Venne" userId="cf58134a229e64d8" providerId="LiveId" clId="{CE588751-03E3-495B-BDE5-4C66E3C047F1}" dt="2023-10-30T14:34:15.441" v="767" actId="478"/>
          <ac:picMkLst>
            <pc:docMk/>
            <pc:sldMk cId="206508272" sldId="316"/>
            <ac:picMk id="3" creationId="{4D716E9E-9BE9-23AB-13FD-9F60A5BB9D00}"/>
          </ac:picMkLst>
        </pc:picChg>
        <pc:picChg chg="add mod">
          <ac:chgData name="Peter Van de Venne" userId="cf58134a229e64d8" providerId="LiveId" clId="{CE588751-03E3-495B-BDE5-4C66E3C047F1}" dt="2023-10-30T14:47:37.622" v="770" actId="14100"/>
          <ac:picMkLst>
            <pc:docMk/>
            <pc:sldMk cId="206508272" sldId="316"/>
            <ac:picMk id="5" creationId="{85D7B646-F96E-9B0F-25FC-2F3E8621D01C}"/>
          </ac:picMkLst>
        </pc:picChg>
        <pc:picChg chg="add mod">
          <ac:chgData name="Peter Van de Venne" userId="cf58134a229e64d8" providerId="LiveId" clId="{CE588751-03E3-495B-BDE5-4C66E3C047F1}" dt="2023-10-30T14:48:33.207" v="775" actId="14100"/>
          <ac:picMkLst>
            <pc:docMk/>
            <pc:sldMk cId="206508272" sldId="316"/>
            <ac:picMk id="8" creationId="{BDE921A1-8213-BD61-8C42-63E7C49FA4BB}"/>
          </ac:picMkLst>
        </pc:picChg>
      </pc:sldChg>
      <pc:sldChg chg="addSp delSp modSp mod ord">
        <pc:chgData name="Peter Van de Venne" userId="cf58134a229e64d8" providerId="LiveId" clId="{CE588751-03E3-495B-BDE5-4C66E3C047F1}" dt="2023-10-30T14:54:18.301" v="1031"/>
        <pc:sldMkLst>
          <pc:docMk/>
          <pc:sldMk cId="2150295219" sldId="318"/>
        </pc:sldMkLst>
        <pc:spChg chg="mod">
          <ac:chgData name="Peter Van de Venne" userId="cf58134a229e64d8" providerId="LiveId" clId="{CE588751-03E3-495B-BDE5-4C66E3C047F1}" dt="2023-10-30T14:19:30.005" v="593" actId="20577"/>
          <ac:spMkLst>
            <pc:docMk/>
            <pc:sldMk cId="2150295219" sldId="318"/>
            <ac:spMk id="4" creationId="{A06142D1-4312-450A-856F-1C1E095FB37F}"/>
          </ac:spMkLst>
        </pc:spChg>
        <pc:spChg chg="mod">
          <ac:chgData name="Peter Van de Venne" userId="cf58134a229e64d8" providerId="LiveId" clId="{CE588751-03E3-495B-BDE5-4C66E3C047F1}" dt="2023-10-30T14:32:12.123" v="750" actId="1035"/>
          <ac:spMkLst>
            <pc:docMk/>
            <pc:sldMk cId="2150295219" sldId="318"/>
            <ac:spMk id="11" creationId="{C51963A2-C877-4E3A-9A32-D9068F841C30}"/>
          </ac:spMkLst>
        </pc:spChg>
        <pc:picChg chg="add mod">
          <ac:chgData name="Peter Van de Venne" userId="cf58134a229e64d8" providerId="LiveId" clId="{CE588751-03E3-495B-BDE5-4C66E3C047F1}" dt="2023-10-30T14:24:26.470" v="701" actId="1076"/>
          <ac:picMkLst>
            <pc:docMk/>
            <pc:sldMk cId="2150295219" sldId="318"/>
            <ac:picMk id="3" creationId="{59A52B8E-EA79-E288-97AE-A17AF9E73789}"/>
          </ac:picMkLst>
        </pc:picChg>
        <pc:picChg chg="add mod">
          <ac:chgData name="Peter Van de Venne" userId="cf58134a229e64d8" providerId="LiveId" clId="{CE588751-03E3-495B-BDE5-4C66E3C047F1}" dt="2023-10-30T14:32:12.123" v="750" actId="1035"/>
          <ac:picMkLst>
            <pc:docMk/>
            <pc:sldMk cId="2150295219" sldId="318"/>
            <ac:picMk id="7" creationId="{76B54339-FCB1-21A9-F04B-0F16F7A13503}"/>
          </ac:picMkLst>
        </pc:picChg>
        <pc:picChg chg="del">
          <ac:chgData name="Peter Van de Venne" userId="cf58134a229e64d8" providerId="LiveId" clId="{CE588751-03E3-495B-BDE5-4C66E3C047F1}" dt="2023-10-30T14:01:58.823" v="522" actId="478"/>
          <ac:picMkLst>
            <pc:docMk/>
            <pc:sldMk cId="2150295219" sldId="318"/>
            <ac:picMk id="8" creationId="{7E7B5953-FD97-6EC4-4442-1FA6673DB1A6}"/>
          </ac:picMkLst>
        </pc:picChg>
        <pc:picChg chg="del">
          <ac:chgData name="Peter Van de Venne" userId="cf58134a229e64d8" providerId="LiveId" clId="{CE588751-03E3-495B-BDE5-4C66E3C047F1}" dt="2023-10-30T14:02:00.650" v="523" actId="478"/>
          <ac:picMkLst>
            <pc:docMk/>
            <pc:sldMk cId="2150295219" sldId="318"/>
            <ac:picMk id="12" creationId="{DDB4EB8E-42C7-2C00-E459-90E4EBCBBDDD}"/>
          </ac:picMkLst>
        </pc:picChg>
        <pc:picChg chg="del">
          <ac:chgData name="Peter Van de Venne" userId="cf58134a229e64d8" providerId="LiveId" clId="{CE588751-03E3-495B-BDE5-4C66E3C047F1}" dt="2023-10-30T14:01:56.843" v="521" actId="478"/>
          <ac:picMkLst>
            <pc:docMk/>
            <pc:sldMk cId="2150295219" sldId="318"/>
            <ac:picMk id="14" creationId="{A49756A9-09B5-B7AC-FC8E-54181BB7D84C}"/>
          </ac:picMkLst>
        </pc:picChg>
      </pc:sldChg>
      <pc:sldChg chg="del">
        <pc:chgData name="Peter Van de Venne" userId="cf58134a229e64d8" providerId="LiveId" clId="{CE588751-03E3-495B-BDE5-4C66E3C047F1}" dt="2023-10-30T14:31:21.886" v="721" actId="47"/>
        <pc:sldMkLst>
          <pc:docMk/>
          <pc:sldMk cId="1254408848" sldId="319"/>
        </pc:sldMkLst>
      </pc:sldChg>
      <pc:sldChg chg="del">
        <pc:chgData name="Peter Van de Venne" userId="cf58134a229e64d8" providerId="LiveId" clId="{CE588751-03E3-495B-BDE5-4C66E3C047F1}" dt="2023-10-30T14:31:27.373" v="722" actId="47"/>
        <pc:sldMkLst>
          <pc:docMk/>
          <pc:sldMk cId="305002967" sldId="320"/>
        </pc:sldMkLst>
      </pc:sldChg>
    </pc:docChg>
  </pc:docChgLst>
  <pc:docChgLst>
    <pc:chgData name="Peter Van de Venne" userId="cf58134a229e64d8" providerId="LiveId" clId="{0118EFEE-04CD-4649-A95D-333AF2D8312C}"/>
    <pc:docChg chg="custSel modSld">
      <pc:chgData name="Peter Van de Venne" userId="cf58134a229e64d8" providerId="LiveId" clId="{0118EFEE-04CD-4649-A95D-333AF2D8312C}" dt="2021-04-15T11:44:33.956" v="149" actId="20577"/>
      <pc:docMkLst>
        <pc:docMk/>
      </pc:docMkLst>
      <pc:sldChg chg="modSp mod">
        <pc:chgData name="Peter Van de Venne" userId="cf58134a229e64d8" providerId="LiveId" clId="{0118EFEE-04CD-4649-A95D-333AF2D8312C}" dt="2021-04-15T11:44:33.956" v="149" actId="20577"/>
        <pc:sldMkLst>
          <pc:docMk/>
          <pc:sldMk cId="1699909969" sldId="294"/>
        </pc:sldMkLst>
        <pc:spChg chg="mod">
          <ac:chgData name="Peter Van de Venne" userId="cf58134a229e64d8" providerId="LiveId" clId="{0118EFEE-04CD-4649-A95D-333AF2D8312C}" dt="2021-04-15T11:44:33.956" v="149" actId="20577"/>
          <ac:spMkLst>
            <pc:docMk/>
            <pc:sldMk cId="1699909969" sldId="294"/>
            <ac:spMk id="2" creationId="{BD2295B9-5566-49E4-B8D3-5EFA7AAC46E0}"/>
          </ac:spMkLst>
        </pc:spChg>
      </pc:sldChg>
    </pc:docChg>
  </pc:docChgLst>
  <pc:docChgLst>
    <pc:chgData name="Marco" userId="3ac354b7716bc78f" providerId="LiveId" clId="{FBC8F837-3F6E-4F03-B992-1B46C19846F8}"/>
    <pc:docChg chg="custSel modSld">
      <pc:chgData name="Marco" userId="3ac354b7716bc78f" providerId="LiveId" clId="{FBC8F837-3F6E-4F03-B992-1B46C19846F8}" dt="2022-07-04T15:17:21.153" v="10" actId="14100"/>
      <pc:docMkLst>
        <pc:docMk/>
      </pc:docMkLst>
      <pc:sldChg chg="addSp delSp modSp mod">
        <pc:chgData name="Marco" userId="3ac354b7716bc78f" providerId="LiveId" clId="{FBC8F837-3F6E-4F03-B992-1B46C19846F8}" dt="2022-07-04T15:17:21.153" v="10" actId="14100"/>
        <pc:sldMkLst>
          <pc:docMk/>
          <pc:sldMk cId="2763683635" sldId="263"/>
        </pc:sldMkLst>
        <pc:picChg chg="add mod">
          <ac:chgData name="Marco" userId="3ac354b7716bc78f" providerId="LiveId" clId="{FBC8F837-3F6E-4F03-B992-1B46C19846F8}" dt="2022-07-04T15:17:14.545" v="8" actId="14100"/>
          <ac:picMkLst>
            <pc:docMk/>
            <pc:sldMk cId="2763683635" sldId="263"/>
            <ac:picMk id="5" creationId="{8D240EB7-FFC9-982D-FB6F-490E7E734A75}"/>
          </ac:picMkLst>
        </pc:picChg>
        <pc:picChg chg="del">
          <ac:chgData name="Marco" userId="3ac354b7716bc78f" providerId="LiveId" clId="{FBC8F837-3F6E-4F03-B992-1B46C19846F8}" dt="2022-07-04T15:16:18.883" v="2" actId="478"/>
          <ac:picMkLst>
            <pc:docMk/>
            <pc:sldMk cId="2763683635" sldId="263"/>
            <ac:picMk id="6" creationId="{B17B8FD9-88B5-42BE-BC21-537DFFC542ED}"/>
          </ac:picMkLst>
        </pc:picChg>
        <pc:picChg chg="add mod">
          <ac:chgData name="Marco" userId="3ac354b7716bc78f" providerId="LiveId" clId="{FBC8F837-3F6E-4F03-B992-1B46C19846F8}" dt="2022-07-04T15:17:21.153" v="10" actId="14100"/>
          <ac:picMkLst>
            <pc:docMk/>
            <pc:sldMk cId="2763683635" sldId="263"/>
            <ac:picMk id="1026" creationId="{398CC624-5C39-9DB4-0077-45490805FF9F}"/>
          </ac:picMkLst>
        </pc:picChg>
      </pc:sldChg>
    </pc:docChg>
  </pc:docChgLst>
  <pc:docChgLst>
    <pc:chgData name="Peter Van de Venne" userId="cf58134a229e64d8" providerId="LiveId" clId="{0290981A-2316-429A-9B70-87393AF9F3A8}"/>
    <pc:docChg chg="undo custSel addSld delSld modSld">
      <pc:chgData name="Peter Van de Venne" userId="cf58134a229e64d8" providerId="LiveId" clId="{0290981A-2316-429A-9B70-87393AF9F3A8}" dt="2021-11-04T00:25:56.185" v="2095" actId="14100"/>
      <pc:docMkLst>
        <pc:docMk/>
      </pc:docMkLst>
      <pc:sldChg chg="addSp delSp modSp add mod modNotesTx">
        <pc:chgData name="Peter Van de Venne" userId="cf58134a229e64d8" providerId="LiveId" clId="{0290981A-2316-429A-9B70-87393AF9F3A8}" dt="2021-11-03T23:01:40.037" v="300" actId="20577"/>
        <pc:sldMkLst>
          <pc:docMk/>
          <pc:sldMk cId="2375366359" sldId="264"/>
        </pc:sldMkLst>
        <pc:spChg chg="mod">
          <ac:chgData name="Peter Van de Venne" userId="cf58134a229e64d8" providerId="LiveId" clId="{0290981A-2316-429A-9B70-87393AF9F3A8}" dt="2021-11-03T22:45:35.794" v="44" actId="1076"/>
          <ac:spMkLst>
            <pc:docMk/>
            <pc:sldMk cId="2375366359" sldId="264"/>
            <ac:spMk id="16" creationId="{00000000-0000-0000-0000-000000000000}"/>
          </ac:spMkLst>
        </pc:spChg>
        <pc:graphicFrameChg chg="add del mod modGraphic">
          <ac:chgData name="Peter Van de Venne" userId="cf58134a229e64d8" providerId="LiveId" clId="{0290981A-2316-429A-9B70-87393AF9F3A8}" dt="2021-11-03T22:44:36.080" v="23" actId="478"/>
          <ac:graphicFrameMkLst>
            <pc:docMk/>
            <pc:sldMk cId="2375366359" sldId="264"/>
            <ac:graphicFrameMk id="2" creationId="{8F720DE7-7D62-4AEF-ADBF-A0FC42B00967}"/>
          </ac:graphicFrameMkLst>
        </pc:graphicFrameChg>
        <pc:graphicFrameChg chg="del">
          <ac:chgData name="Peter Van de Venne" userId="cf58134a229e64d8" providerId="LiveId" clId="{0290981A-2316-429A-9B70-87393AF9F3A8}" dt="2021-11-03T22:42:23.702" v="10" actId="478"/>
          <ac:graphicFrameMkLst>
            <pc:docMk/>
            <pc:sldMk cId="2375366359" sldId="264"/>
            <ac:graphicFrameMk id="3" creationId="{00000000-0000-0000-0000-000000000000}"/>
          </ac:graphicFrameMkLst>
        </pc:graphicFrameChg>
        <pc:graphicFrameChg chg="add mod modGraphic">
          <ac:chgData name="Peter Van de Venne" userId="cf58134a229e64d8" providerId="LiveId" clId="{0290981A-2316-429A-9B70-87393AF9F3A8}" dt="2021-11-03T22:45:10.502" v="28" actId="1076"/>
          <ac:graphicFrameMkLst>
            <pc:docMk/>
            <pc:sldMk cId="2375366359" sldId="264"/>
            <ac:graphicFrameMk id="6" creationId="{31581FEA-A78F-48EE-8329-0CB6B25C5DCE}"/>
          </ac:graphicFrameMkLst>
        </pc:graphicFrameChg>
        <pc:graphicFrameChg chg="add mod">
          <ac:chgData name="Peter Van de Venne" userId="cf58134a229e64d8" providerId="LiveId" clId="{0290981A-2316-429A-9B70-87393AF9F3A8}" dt="2021-11-03T22:42:17.881" v="9" actId="1076"/>
          <ac:graphicFrameMkLst>
            <pc:docMk/>
            <pc:sldMk cId="2375366359" sldId="264"/>
            <ac:graphicFrameMk id="8" creationId="{00000000-0008-0000-0000-000003000000}"/>
          </ac:graphicFrameMkLst>
        </pc:graphicFrameChg>
        <pc:graphicFrameChg chg="del">
          <ac:chgData name="Peter Van de Venne" userId="cf58134a229e64d8" providerId="LiveId" clId="{0290981A-2316-429A-9B70-87393AF9F3A8}" dt="2021-11-03T22:41:57.264" v="3" actId="478"/>
          <ac:graphicFrameMkLst>
            <pc:docMk/>
            <pc:sldMk cId="2375366359" sldId="264"/>
            <ac:graphicFrameMk id="11" creationId="{00000000-0000-0000-0000-000000000000}"/>
          </ac:graphicFrameMkLst>
        </pc:graphicFrameChg>
      </pc:sldChg>
      <pc:sldChg chg="del">
        <pc:chgData name="Peter Van de Venne" userId="cf58134a229e64d8" providerId="LiveId" clId="{0290981A-2316-429A-9B70-87393AF9F3A8}" dt="2021-11-04T00:13:29.448" v="1964" actId="47"/>
        <pc:sldMkLst>
          <pc:docMk/>
          <pc:sldMk cId="1699909969" sldId="294"/>
        </pc:sldMkLst>
      </pc:sldChg>
      <pc:sldChg chg="addSp delSp modSp add mod">
        <pc:chgData name="Peter Van de Venne" userId="cf58134a229e64d8" providerId="LiveId" clId="{0290981A-2316-429A-9B70-87393AF9F3A8}" dt="2021-11-04T00:03:50.419" v="1696" actId="6549"/>
        <pc:sldMkLst>
          <pc:docMk/>
          <pc:sldMk cId="1261163798" sldId="295"/>
        </pc:sldMkLst>
        <pc:spChg chg="add del mod">
          <ac:chgData name="Peter Van de Venne" userId="cf58134a229e64d8" providerId="LiveId" clId="{0290981A-2316-429A-9B70-87393AF9F3A8}" dt="2021-11-03T23:54:24.717" v="1496" actId="478"/>
          <ac:spMkLst>
            <pc:docMk/>
            <pc:sldMk cId="1261163798" sldId="295"/>
            <ac:spMk id="3" creationId="{EC952814-E5AC-42E0-9CD9-D80F7153DCDD}"/>
          </ac:spMkLst>
        </pc:spChg>
        <pc:spChg chg="mod">
          <ac:chgData name="Peter Van de Venne" userId="cf58134a229e64d8" providerId="LiveId" clId="{0290981A-2316-429A-9B70-87393AF9F3A8}" dt="2021-11-04T00:03:50.419" v="1696" actId="6549"/>
          <ac:spMkLst>
            <pc:docMk/>
            <pc:sldMk cId="1261163798" sldId="295"/>
            <ac:spMk id="4" creationId="{A06142D1-4312-450A-856F-1C1E095FB37F}"/>
          </ac:spMkLst>
        </pc:spChg>
        <pc:spChg chg="del">
          <ac:chgData name="Peter Van de Venne" userId="cf58134a229e64d8" providerId="LiveId" clId="{0290981A-2316-429A-9B70-87393AF9F3A8}" dt="2021-11-03T23:54:28.861" v="1497" actId="478"/>
          <ac:spMkLst>
            <pc:docMk/>
            <pc:sldMk cId="1261163798" sldId="295"/>
            <ac:spMk id="8" creationId="{8E405EB8-6CD5-474F-AECC-00A5458CADA2}"/>
          </ac:spMkLst>
        </pc:spChg>
        <pc:spChg chg="add mod">
          <ac:chgData name="Peter Van de Venne" userId="cf58134a229e64d8" providerId="LiveId" clId="{0290981A-2316-429A-9B70-87393AF9F3A8}" dt="2021-11-03T23:57:52.329" v="1678" actId="20577"/>
          <ac:spMkLst>
            <pc:docMk/>
            <pc:sldMk cId="1261163798" sldId="295"/>
            <ac:spMk id="11" creationId="{C51963A2-C877-4E3A-9A32-D9068F841C30}"/>
          </ac:spMkLst>
        </pc:spChg>
        <pc:graphicFrameChg chg="add mod">
          <ac:chgData name="Peter Van de Venne" userId="cf58134a229e64d8" providerId="LiveId" clId="{0290981A-2316-429A-9B70-87393AF9F3A8}" dt="2021-11-03T23:55:09.443" v="1502" actId="1076"/>
          <ac:graphicFrameMkLst>
            <pc:docMk/>
            <pc:sldMk cId="1261163798" sldId="295"/>
            <ac:graphicFrameMk id="5" creationId="{4A10E44D-1E1D-40F8-95FE-D77D3888DA83}"/>
          </ac:graphicFrameMkLst>
        </pc:graphicFrameChg>
        <pc:graphicFrameChg chg="del">
          <ac:chgData name="Peter Van de Venne" userId="cf58134a229e64d8" providerId="LiveId" clId="{0290981A-2316-429A-9B70-87393AF9F3A8}" dt="2021-11-03T23:54:16.958" v="1495" actId="478"/>
          <ac:graphicFrameMkLst>
            <pc:docMk/>
            <pc:sldMk cId="1261163798" sldId="295"/>
            <ac:graphicFrameMk id="7" creationId="{0F1BA4AA-8F0A-4FA5-8920-48943DEBC7AD}"/>
          </ac:graphicFrameMkLst>
        </pc:graphicFrameChg>
        <pc:graphicFrameChg chg="add mod">
          <ac:chgData name="Peter Van de Venne" userId="cf58134a229e64d8" providerId="LiveId" clId="{0290981A-2316-429A-9B70-87393AF9F3A8}" dt="2021-11-03T23:54:40.741" v="1500" actId="1076"/>
          <ac:graphicFrameMkLst>
            <pc:docMk/>
            <pc:sldMk cId="1261163798" sldId="295"/>
            <ac:graphicFrameMk id="10" creationId="{F9971787-0B19-4DA6-B374-EA0241C25EB8}"/>
          </ac:graphicFrameMkLst>
        </pc:graphicFrameChg>
      </pc:sldChg>
      <pc:sldChg chg="addSp modSp mod modNotes modNotesTx">
        <pc:chgData name="Peter Van de Venne" userId="cf58134a229e64d8" providerId="LiveId" clId="{0290981A-2316-429A-9B70-87393AF9F3A8}" dt="2021-11-04T00:12:24.860" v="1961" actId="1076"/>
        <pc:sldMkLst>
          <pc:docMk/>
          <pc:sldMk cId="2363519996" sldId="301"/>
        </pc:sldMkLst>
        <pc:picChg chg="add mod">
          <ac:chgData name="Peter Van de Venne" userId="cf58134a229e64d8" providerId="LiveId" clId="{0290981A-2316-429A-9B70-87393AF9F3A8}" dt="2021-11-04T00:12:24.860" v="1961" actId="1076"/>
          <ac:picMkLst>
            <pc:docMk/>
            <pc:sldMk cId="2363519996" sldId="301"/>
            <ac:picMk id="9" creationId="{E5151DF8-3DFA-43D1-B737-88E1599EB040}"/>
          </ac:picMkLst>
        </pc:picChg>
      </pc:sldChg>
      <pc:sldChg chg="addSp modSp add mod modNotesTx">
        <pc:chgData name="Peter Van de Venne" userId="cf58134a229e64d8" providerId="LiveId" clId="{0290981A-2316-429A-9B70-87393AF9F3A8}" dt="2021-11-03T23:41:50.374" v="1493" actId="1076"/>
        <pc:sldMkLst>
          <pc:docMk/>
          <pc:sldMk cId="3371526869" sldId="303"/>
        </pc:sldMkLst>
        <pc:spChg chg="mod">
          <ac:chgData name="Peter Van de Venne" userId="cf58134a229e64d8" providerId="LiveId" clId="{0290981A-2316-429A-9B70-87393AF9F3A8}" dt="2021-11-03T23:41:50.374" v="1493" actId="1076"/>
          <ac:spMkLst>
            <pc:docMk/>
            <pc:sldMk cId="3371526869" sldId="303"/>
            <ac:spMk id="16" creationId="{2ADBCBCD-0A4D-497D-9CCC-55387B05C97B}"/>
          </ac:spMkLst>
        </pc:spChg>
        <pc:picChg chg="add mod">
          <ac:chgData name="Peter Van de Venne" userId="cf58134a229e64d8" providerId="LiveId" clId="{0290981A-2316-429A-9B70-87393AF9F3A8}" dt="2021-11-03T23:41:30.814" v="1491" actId="1076"/>
          <ac:picMkLst>
            <pc:docMk/>
            <pc:sldMk cId="3371526869" sldId="303"/>
            <ac:picMk id="8" creationId="{E3B26F79-3811-4404-8831-227F41D81DD0}"/>
          </ac:picMkLst>
        </pc:picChg>
      </pc:sldChg>
      <pc:sldChg chg="addSp modSp mod modNotes modNotesTx">
        <pc:chgData name="Peter Van de Venne" userId="cf58134a229e64d8" providerId="LiveId" clId="{0290981A-2316-429A-9B70-87393AF9F3A8}" dt="2021-11-04T00:25:56.185" v="2095" actId="14100"/>
        <pc:sldMkLst>
          <pc:docMk/>
          <pc:sldMk cId="1046591769" sldId="311"/>
        </pc:sldMkLst>
        <pc:spChg chg="mod">
          <ac:chgData name="Peter Van de Venne" userId="cf58134a229e64d8" providerId="LiveId" clId="{0290981A-2316-429A-9B70-87393AF9F3A8}" dt="2021-11-04T00:25:44.469" v="2094" actId="20577"/>
          <ac:spMkLst>
            <pc:docMk/>
            <pc:sldMk cId="1046591769" sldId="311"/>
            <ac:spMk id="11" creationId="{00000000-0000-0000-0000-000000000000}"/>
          </ac:spMkLst>
        </pc:spChg>
        <pc:picChg chg="add mod">
          <ac:chgData name="Peter Van de Venne" userId="cf58134a229e64d8" providerId="LiveId" clId="{0290981A-2316-429A-9B70-87393AF9F3A8}" dt="2021-11-04T00:23:33.566" v="2079" actId="1076"/>
          <ac:picMkLst>
            <pc:docMk/>
            <pc:sldMk cId="1046591769" sldId="311"/>
            <ac:picMk id="3" creationId="{C33ECFF0-22DC-491D-A343-A834727E3897}"/>
          </ac:picMkLst>
        </pc:picChg>
        <pc:picChg chg="add mod">
          <ac:chgData name="Peter Van de Venne" userId="cf58134a229e64d8" providerId="LiveId" clId="{0290981A-2316-429A-9B70-87393AF9F3A8}" dt="2021-11-04T00:25:56.185" v="2095" actId="14100"/>
          <ac:picMkLst>
            <pc:docMk/>
            <pc:sldMk cId="1046591769" sldId="311"/>
            <ac:picMk id="8" creationId="{D88F4212-A902-405B-B32B-88E338DF1230}"/>
          </ac:picMkLst>
        </pc:picChg>
      </pc:sldChg>
      <pc:sldChg chg="del">
        <pc:chgData name="Peter Van de Venne" userId="cf58134a229e64d8" providerId="LiveId" clId="{0290981A-2316-429A-9B70-87393AF9F3A8}" dt="2021-11-04T00:13:04.659" v="1963" actId="47"/>
        <pc:sldMkLst>
          <pc:docMk/>
          <pc:sldMk cId="886415241" sldId="312"/>
        </pc:sldMkLst>
      </pc:sldChg>
      <pc:sldChg chg="del">
        <pc:chgData name="Peter Van de Venne" userId="cf58134a229e64d8" providerId="LiveId" clId="{0290981A-2316-429A-9B70-87393AF9F3A8}" dt="2021-11-04T00:12:43.953" v="1962" actId="47"/>
        <pc:sldMkLst>
          <pc:docMk/>
          <pc:sldMk cId="2377269281" sldId="313"/>
        </pc:sldMkLst>
      </pc:sldChg>
      <pc:sldChg chg="delSp modSp add mod">
        <pc:chgData name="Peter Van de Venne" userId="cf58134a229e64d8" providerId="LiveId" clId="{0290981A-2316-429A-9B70-87393AF9F3A8}" dt="2021-11-04T00:11:21.215" v="1958" actId="113"/>
        <pc:sldMkLst>
          <pc:docMk/>
          <pc:sldMk cId="663578457" sldId="314"/>
        </pc:sldMkLst>
        <pc:spChg chg="mod">
          <ac:chgData name="Peter Van de Venne" userId="cf58134a229e64d8" providerId="LiveId" clId="{0290981A-2316-429A-9B70-87393AF9F3A8}" dt="2021-11-04T00:04:10.156" v="1703" actId="20577"/>
          <ac:spMkLst>
            <pc:docMk/>
            <pc:sldMk cId="663578457" sldId="314"/>
            <ac:spMk id="4" creationId="{A06142D1-4312-450A-856F-1C1E095FB37F}"/>
          </ac:spMkLst>
        </pc:spChg>
        <pc:spChg chg="mod">
          <ac:chgData name="Peter Van de Venne" userId="cf58134a229e64d8" providerId="LiveId" clId="{0290981A-2316-429A-9B70-87393AF9F3A8}" dt="2021-11-04T00:11:21.215" v="1958" actId="113"/>
          <ac:spMkLst>
            <pc:docMk/>
            <pc:sldMk cId="663578457" sldId="314"/>
            <ac:spMk id="11" creationId="{C51963A2-C877-4E3A-9A32-D9068F841C30}"/>
          </ac:spMkLst>
        </pc:spChg>
        <pc:graphicFrameChg chg="del">
          <ac:chgData name="Peter Van de Venne" userId="cf58134a229e64d8" providerId="LiveId" clId="{0290981A-2316-429A-9B70-87393AF9F3A8}" dt="2021-11-04T00:04:42.445" v="1705" actId="478"/>
          <ac:graphicFrameMkLst>
            <pc:docMk/>
            <pc:sldMk cId="663578457" sldId="314"/>
            <ac:graphicFrameMk id="5" creationId="{4A10E44D-1E1D-40F8-95FE-D77D3888DA83}"/>
          </ac:graphicFrameMkLst>
        </pc:graphicFrameChg>
        <pc:graphicFrameChg chg="del">
          <ac:chgData name="Peter Van de Venne" userId="cf58134a229e64d8" providerId="LiveId" clId="{0290981A-2316-429A-9B70-87393AF9F3A8}" dt="2021-11-04T00:04:40.429" v="1704" actId="478"/>
          <ac:graphicFrameMkLst>
            <pc:docMk/>
            <pc:sldMk cId="663578457" sldId="314"/>
            <ac:graphicFrameMk id="10" creationId="{F9971787-0B19-4DA6-B374-EA0241C25EB8}"/>
          </ac:graphicFrameMkLst>
        </pc:graphicFrameChg>
      </pc:sldChg>
    </pc:docChg>
  </pc:docChgLst>
  <pc:docChgLst>
    <pc:chgData name="Peter Van de Venne" userId="cf58134a229e64d8" providerId="LiveId" clId="{5D266A20-D919-4088-BF69-CA72BAA1E8C2}"/>
    <pc:docChg chg="undo custSel modSld">
      <pc:chgData name="Peter Van de Venne" userId="cf58134a229e64d8" providerId="LiveId" clId="{5D266A20-D919-4088-BF69-CA72BAA1E8C2}" dt="2022-07-04T15:40:39.099" v="530" actId="1076"/>
      <pc:docMkLst>
        <pc:docMk/>
      </pc:docMkLst>
      <pc:sldChg chg="modSp mod">
        <pc:chgData name="Peter Van de Venne" userId="cf58134a229e64d8" providerId="LiveId" clId="{5D266A20-D919-4088-BF69-CA72BAA1E8C2}" dt="2022-07-04T14:18:24.988" v="48" actId="20577"/>
        <pc:sldMkLst>
          <pc:docMk/>
          <pc:sldMk cId="2763683635" sldId="263"/>
        </pc:sldMkLst>
        <pc:spChg chg="mod">
          <ac:chgData name="Peter Van de Venne" userId="cf58134a229e64d8" providerId="LiveId" clId="{5D266A20-D919-4088-BF69-CA72BAA1E8C2}" dt="2022-07-04T14:18:24.988" v="48" actId="20577"/>
          <ac:spMkLst>
            <pc:docMk/>
            <pc:sldMk cId="2763683635" sldId="263"/>
            <ac:spMk id="3" creationId="{00000000-0000-0000-0000-000000000000}"/>
          </ac:spMkLst>
        </pc:spChg>
      </pc:sldChg>
      <pc:sldChg chg="addSp delSp modSp mod modNotesTx">
        <pc:chgData name="Peter Van de Venne" userId="cf58134a229e64d8" providerId="LiveId" clId="{5D266A20-D919-4088-BF69-CA72BAA1E8C2}" dt="2022-07-04T14:35:41.736" v="309" actId="6549"/>
        <pc:sldMkLst>
          <pc:docMk/>
          <pc:sldMk cId="2375366359" sldId="264"/>
        </pc:sldMkLst>
        <pc:spChg chg="mod">
          <ac:chgData name="Peter Van de Venne" userId="cf58134a229e64d8" providerId="LiveId" clId="{5D266A20-D919-4088-BF69-CA72BAA1E8C2}" dt="2022-07-04T14:35:14.251" v="307" actId="20577"/>
          <ac:spMkLst>
            <pc:docMk/>
            <pc:sldMk cId="2375366359" sldId="264"/>
            <ac:spMk id="16" creationId="{00000000-0000-0000-0000-000000000000}"/>
          </ac:spMkLst>
        </pc:spChg>
        <pc:graphicFrameChg chg="add mod">
          <ac:chgData name="Peter Van de Venne" userId="cf58134a229e64d8" providerId="LiveId" clId="{5D266A20-D919-4088-BF69-CA72BAA1E8C2}" dt="2022-07-04T14:34:56.100" v="295" actId="1076"/>
          <ac:graphicFrameMkLst>
            <pc:docMk/>
            <pc:sldMk cId="2375366359" sldId="264"/>
            <ac:graphicFrameMk id="2" creationId="{69D86F45-6305-4D49-9752-9DC36F6FB829}"/>
          </ac:graphicFrameMkLst>
        </pc:graphicFrameChg>
        <pc:graphicFrameChg chg="del">
          <ac:chgData name="Peter Van de Venne" userId="cf58134a229e64d8" providerId="LiveId" clId="{5D266A20-D919-4088-BF69-CA72BAA1E8C2}" dt="2022-07-04T14:34:25.280" v="293" actId="478"/>
          <ac:graphicFrameMkLst>
            <pc:docMk/>
            <pc:sldMk cId="2375366359" sldId="264"/>
            <ac:graphicFrameMk id="6" creationId="{31581FEA-A78F-48EE-8329-0CB6B25C5DCE}"/>
          </ac:graphicFrameMkLst>
        </pc:graphicFrameChg>
        <pc:graphicFrameChg chg="del">
          <ac:chgData name="Peter Van de Venne" userId="cf58134a229e64d8" providerId="LiveId" clId="{5D266A20-D919-4088-BF69-CA72BAA1E8C2}" dt="2022-07-04T14:34:08.973" v="289" actId="478"/>
          <ac:graphicFrameMkLst>
            <pc:docMk/>
            <pc:sldMk cId="2375366359" sldId="264"/>
            <ac:graphicFrameMk id="8" creationId="{00000000-0008-0000-0000-000003000000}"/>
          </ac:graphicFrameMkLst>
        </pc:graphicFrameChg>
        <pc:graphicFrameChg chg="add mod">
          <ac:chgData name="Peter Van de Venne" userId="cf58134a229e64d8" providerId="LiveId" clId="{5D266A20-D919-4088-BF69-CA72BAA1E8C2}" dt="2022-07-04T14:34:18.902" v="292" actId="1076"/>
          <ac:graphicFrameMkLst>
            <pc:docMk/>
            <pc:sldMk cId="2375366359" sldId="264"/>
            <ac:graphicFrameMk id="9" creationId="{00000000-0008-0000-0000-000003000000}"/>
          </ac:graphicFrameMkLst>
        </pc:graphicFrameChg>
      </pc:sldChg>
      <pc:sldChg chg="addSp delSp modSp mod modNotesTx">
        <pc:chgData name="Peter Van de Venne" userId="cf58134a229e64d8" providerId="LiveId" clId="{5D266A20-D919-4088-BF69-CA72BAA1E8C2}" dt="2022-07-04T15:39:37.219" v="486" actId="20577"/>
        <pc:sldMkLst>
          <pc:docMk/>
          <pc:sldMk cId="2363519996" sldId="301"/>
        </pc:sldMkLst>
        <pc:spChg chg="mod">
          <ac:chgData name="Peter Van de Venne" userId="cf58134a229e64d8" providerId="LiveId" clId="{5D266A20-D919-4088-BF69-CA72BAA1E8C2}" dt="2022-07-04T15:26:25.813" v="449" actId="20577"/>
          <ac:spMkLst>
            <pc:docMk/>
            <pc:sldMk cId="2363519996" sldId="301"/>
            <ac:spMk id="11" creationId="{00000000-0000-0000-0000-000000000000}"/>
          </ac:spMkLst>
        </pc:spChg>
        <pc:spChg chg="mod">
          <ac:chgData name="Peter Van de Venne" userId="cf58134a229e64d8" providerId="LiveId" clId="{5D266A20-D919-4088-BF69-CA72BAA1E8C2}" dt="2022-07-04T15:39:37.219" v="486" actId="20577"/>
          <ac:spMkLst>
            <pc:docMk/>
            <pc:sldMk cId="2363519996" sldId="301"/>
            <ac:spMk id="12" creationId="{00000000-0000-0000-0000-000000000000}"/>
          </ac:spMkLst>
        </pc:spChg>
        <pc:picChg chg="add mod">
          <ac:chgData name="Peter Van de Venne" userId="cf58134a229e64d8" providerId="LiveId" clId="{5D266A20-D919-4088-BF69-CA72BAA1E8C2}" dt="2022-07-04T15:26:55.500" v="452" actId="1076"/>
          <ac:picMkLst>
            <pc:docMk/>
            <pc:sldMk cId="2363519996" sldId="301"/>
            <ac:picMk id="3" creationId="{8379B7DD-83A2-445D-9E95-5492014D3FE2}"/>
          </ac:picMkLst>
        </pc:picChg>
        <pc:picChg chg="mod">
          <ac:chgData name="Peter Van de Venne" userId="cf58134a229e64d8" providerId="LiveId" clId="{5D266A20-D919-4088-BF69-CA72BAA1E8C2}" dt="2022-07-04T15:27:07.404" v="453" actId="1076"/>
          <ac:picMkLst>
            <pc:docMk/>
            <pc:sldMk cId="2363519996" sldId="301"/>
            <ac:picMk id="8" creationId="{B2D06E3A-E606-4C58-A9FA-37A9853D4349}"/>
          </ac:picMkLst>
        </pc:picChg>
        <pc:picChg chg="del">
          <ac:chgData name="Peter Van de Venne" userId="cf58134a229e64d8" providerId="LiveId" clId="{5D266A20-D919-4088-BF69-CA72BAA1E8C2}" dt="2022-07-04T15:25:30.362" v="425" actId="478"/>
          <ac:picMkLst>
            <pc:docMk/>
            <pc:sldMk cId="2363519996" sldId="301"/>
            <ac:picMk id="9" creationId="{E5151DF8-3DFA-43D1-B737-88E1599EB040}"/>
          </ac:picMkLst>
        </pc:picChg>
        <pc:picChg chg="add del mod">
          <ac:chgData name="Peter Van de Venne" userId="cf58134a229e64d8" providerId="LiveId" clId="{5D266A20-D919-4088-BF69-CA72BAA1E8C2}" dt="2022-07-04T15:25:13.806" v="422" actId="478"/>
          <ac:picMkLst>
            <pc:docMk/>
            <pc:sldMk cId="2363519996" sldId="301"/>
            <ac:picMk id="2050" creationId="{D4F7E353-ABF6-44C7-8782-9712573DC024}"/>
          </ac:picMkLst>
        </pc:picChg>
      </pc:sldChg>
      <pc:sldChg chg="addSp delSp modSp mod">
        <pc:chgData name="Peter Van de Venne" userId="cf58134a229e64d8" providerId="LiveId" clId="{5D266A20-D919-4088-BF69-CA72BAA1E8C2}" dt="2022-07-04T15:36:52.316" v="482" actId="1076"/>
        <pc:sldMkLst>
          <pc:docMk/>
          <pc:sldMk cId="3371526869" sldId="303"/>
        </pc:sldMkLst>
        <pc:spChg chg="add del">
          <ac:chgData name="Peter Van de Venne" userId="cf58134a229e64d8" providerId="LiveId" clId="{5D266A20-D919-4088-BF69-CA72BAA1E8C2}" dt="2022-07-04T15:36:32.004" v="476" actId="22"/>
          <ac:spMkLst>
            <pc:docMk/>
            <pc:sldMk cId="3371526869" sldId="303"/>
            <ac:spMk id="10" creationId="{E81F16FF-B9EA-427F-9D39-8AD7ABFBAAA6}"/>
          </ac:spMkLst>
        </pc:spChg>
        <pc:spChg chg="mod">
          <ac:chgData name="Peter Van de Venne" userId="cf58134a229e64d8" providerId="LiveId" clId="{5D266A20-D919-4088-BF69-CA72BAA1E8C2}" dt="2022-07-04T14:37:32.130" v="418" actId="20577"/>
          <ac:spMkLst>
            <pc:docMk/>
            <pc:sldMk cId="3371526869" sldId="303"/>
            <ac:spMk id="16" creationId="{2ADBCBCD-0A4D-497D-9CCC-55387B05C97B}"/>
          </ac:spMkLst>
        </pc:spChg>
        <pc:picChg chg="del">
          <ac:chgData name="Peter Van de Venne" userId="cf58134a229e64d8" providerId="LiveId" clId="{5D266A20-D919-4088-BF69-CA72BAA1E8C2}" dt="2022-07-04T14:37:28.417" v="417" actId="478"/>
          <ac:picMkLst>
            <pc:docMk/>
            <pc:sldMk cId="3371526869" sldId="303"/>
            <ac:picMk id="6" creationId="{EE81C785-784E-4246-8965-1594E09060A1}"/>
          </ac:picMkLst>
        </pc:picChg>
        <pc:picChg chg="mod">
          <ac:chgData name="Peter Van de Venne" userId="cf58134a229e64d8" providerId="LiveId" clId="{5D266A20-D919-4088-BF69-CA72BAA1E8C2}" dt="2022-07-04T15:36:52.316" v="482" actId="1076"/>
          <ac:picMkLst>
            <pc:docMk/>
            <pc:sldMk cId="3371526869" sldId="303"/>
            <ac:picMk id="8" creationId="{E3B26F79-3811-4404-8831-227F41D81DD0}"/>
          </ac:picMkLst>
        </pc:picChg>
        <pc:picChg chg="add mod">
          <ac:chgData name="Peter Van de Venne" userId="cf58134a229e64d8" providerId="LiveId" clId="{5D266A20-D919-4088-BF69-CA72BAA1E8C2}" dt="2022-07-04T15:36:45.347" v="481" actId="1076"/>
          <ac:picMkLst>
            <pc:docMk/>
            <pc:sldMk cId="3371526869" sldId="303"/>
            <ac:picMk id="11" creationId="{FFE94ADD-BA11-4146-8BD7-E55E2AB4771E}"/>
          </ac:picMkLst>
        </pc:picChg>
      </pc:sldChg>
      <pc:sldChg chg="addSp delSp modSp mod">
        <pc:chgData name="Peter Van de Venne" userId="cf58134a229e64d8" providerId="LiveId" clId="{5D266A20-D919-4088-BF69-CA72BAA1E8C2}" dt="2022-07-04T15:40:39.099" v="530" actId="1076"/>
        <pc:sldMkLst>
          <pc:docMk/>
          <pc:sldMk cId="1046591769" sldId="311"/>
        </pc:sldMkLst>
        <pc:spChg chg="mod">
          <ac:chgData name="Peter Van de Venne" userId="cf58134a229e64d8" providerId="LiveId" clId="{5D266A20-D919-4088-BF69-CA72BAA1E8C2}" dt="2022-07-04T15:28:33.669" v="466" actId="20577"/>
          <ac:spMkLst>
            <pc:docMk/>
            <pc:sldMk cId="1046591769" sldId="311"/>
            <ac:spMk id="7" creationId="{00000000-0000-0000-0000-000000000000}"/>
          </ac:spMkLst>
        </pc:spChg>
        <pc:spChg chg="del">
          <ac:chgData name="Peter Van de Venne" userId="cf58134a229e64d8" providerId="LiveId" clId="{5D266A20-D919-4088-BF69-CA72BAA1E8C2}" dt="2022-07-04T15:29:18.099" v="474" actId="478"/>
          <ac:spMkLst>
            <pc:docMk/>
            <pc:sldMk cId="1046591769" sldId="311"/>
            <ac:spMk id="9" creationId="{75889E5F-7502-40F9-B975-925345DED20E}"/>
          </ac:spMkLst>
        </pc:spChg>
        <pc:spChg chg="mod">
          <ac:chgData name="Peter Van de Venne" userId="cf58134a229e64d8" providerId="LiveId" clId="{5D266A20-D919-4088-BF69-CA72BAA1E8C2}" dt="2022-07-04T15:29:14.277" v="472" actId="1076"/>
          <ac:spMkLst>
            <pc:docMk/>
            <pc:sldMk cId="1046591769" sldId="311"/>
            <ac:spMk id="11" creationId="{00000000-0000-0000-0000-000000000000}"/>
          </ac:spMkLst>
        </pc:spChg>
        <pc:spChg chg="add mod">
          <ac:chgData name="Peter Van de Venne" userId="cf58134a229e64d8" providerId="LiveId" clId="{5D266A20-D919-4088-BF69-CA72BAA1E8C2}" dt="2022-07-04T15:40:39.099" v="530" actId="1076"/>
          <ac:spMkLst>
            <pc:docMk/>
            <pc:sldMk cId="1046591769" sldId="311"/>
            <ac:spMk id="12" creationId="{EAA84580-7CF3-4920-A609-AD681D300C00}"/>
          </ac:spMkLst>
        </pc:spChg>
        <pc:picChg chg="del">
          <ac:chgData name="Peter Van de Venne" userId="cf58134a229e64d8" providerId="LiveId" clId="{5D266A20-D919-4088-BF69-CA72BAA1E8C2}" dt="2022-07-04T15:28:47.413" v="468" actId="478"/>
          <ac:picMkLst>
            <pc:docMk/>
            <pc:sldMk cId="1046591769" sldId="311"/>
            <ac:picMk id="3" creationId="{C33ECFF0-22DC-491D-A343-A834727E3897}"/>
          </ac:picMkLst>
        </pc:picChg>
        <pc:picChg chg="del">
          <ac:chgData name="Peter Van de Venne" userId="cf58134a229e64d8" providerId="LiveId" clId="{5D266A20-D919-4088-BF69-CA72BAA1E8C2}" dt="2022-07-04T15:29:15.990" v="473" actId="478"/>
          <ac:picMkLst>
            <pc:docMk/>
            <pc:sldMk cId="1046591769" sldId="311"/>
            <ac:picMk id="8" creationId="{D88F4212-A902-405B-B32B-88E338DF1230}"/>
          </ac:picMkLst>
        </pc:picChg>
        <pc:picChg chg="add mod">
          <ac:chgData name="Peter Van de Venne" userId="cf58134a229e64d8" providerId="LiveId" clId="{5D266A20-D919-4088-BF69-CA72BAA1E8C2}" dt="2022-07-04T15:28:52.476" v="469" actId="1076"/>
          <ac:picMkLst>
            <pc:docMk/>
            <pc:sldMk cId="1046591769" sldId="311"/>
            <ac:picMk id="10" creationId="{201FCF98-4FA1-4D67-A6BA-3EADA1DB6DE2}"/>
          </ac:picMkLst>
        </pc:picChg>
      </pc:sldChg>
    </pc:docChg>
  </pc:docChgLst>
  <pc:docChgLst>
    <pc:chgData name="Peter Van de Venne" userId="cf58134a229e64d8" providerId="LiveId" clId="{D5D4D18C-EE4C-4705-B784-F8D66C2E5C35}"/>
    <pc:docChg chg="undo custSel addSld delSld modSld sldOrd">
      <pc:chgData name="Peter Van de Venne" userId="cf58134a229e64d8" providerId="LiveId" clId="{D5D4D18C-EE4C-4705-B784-F8D66C2E5C35}" dt="2023-04-06T08:30:57.770" v="1502" actId="14100"/>
      <pc:docMkLst>
        <pc:docMk/>
      </pc:docMkLst>
      <pc:sldChg chg="addSp delSp modSp mod">
        <pc:chgData name="Peter Van de Venne" userId="cf58134a229e64d8" providerId="LiveId" clId="{D5D4D18C-EE4C-4705-B784-F8D66C2E5C35}" dt="2023-04-06T08:30:57.770" v="1502" actId="14100"/>
        <pc:sldMkLst>
          <pc:docMk/>
          <pc:sldMk cId="2763683635" sldId="263"/>
        </pc:sldMkLst>
        <pc:spChg chg="mod">
          <ac:chgData name="Peter Van de Venne" userId="cf58134a229e64d8" providerId="LiveId" clId="{D5D4D18C-EE4C-4705-B784-F8D66C2E5C35}" dt="2023-04-06T05:38:33.573" v="44" actId="20577"/>
          <ac:spMkLst>
            <pc:docMk/>
            <pc:sldMk cId="2763683635" sldId="263"/>
            <ac:spMk id="3" creationId="{00000000-0000-0000-0000-000000000000}"/>
          </ac:spMkLst>
        </pc:spChg>
        <pc:picChg chg="del">
          <ac:chgData name="Peter Van de Venne" userId="cf58134a229e64d8" providerId="LiveId" clId="{D5D4D18C-EE4C-4705-B784-F8D66C2E5C35}" dt="2023-04-06T05:57:38.491" v="125" actId="478"/>
          <ac:picMkLst>
            <pc:docMk/>
            <pc:sldMk cId="2763683635" sldId="263"/>
            <ac:picMk id="5" creationId="{8D240EB7-FFC9-982D-FB6F-490E7E734A75}"/>
          </ac:picMkLst>
        </pc:picChg>
        <pc:picChg chg="add mod">
          <ac:chgData name="Peter Van de Venne" userId="cf58134a229e64d8" providerId="LiveId" clId="{D5D4D18C-EE4C-4705-B784-F8D66C2E5C35}" dt="2023-04-06T08:30:57.770" v="1502" actId="14100"/>
          <ac:picMkLst>
            <pc:docMk/>
            <pc:sldMk cId="2763683635" sldId="263"/>
            <ac:picMk id="6" creationId="{7F9B19E7-6AE6-7C45-4EF2-FBCDB2003A4C}"/>
          </ac:picMkLst>
        </pc:picChg>
        <pc:picChg chg="del">
          <ac:chgData name="Peter Van de Venne" userId="cf58134a229e64d8" providerId="LiveId" clId="{D5D4D18C-EE4C-4705-B784-F8D66C2E5C35}" dt="2023-04-06T05:57:46.930" v="128" actId="478"/>
          <ac:picMkLst>
            <pc:docMk/>
            <pc:sldMk cId="2763683635" sldId="263"/>
            <ac:picMk id="1026" creationId="{398CC624-5C39-9DB4-0077-45490805FF9F}"/>
          </ac:picMkLst>
        </pc:picChg>
      </pc:sldChg>
      <pc:sldChg chg="del">
        <pc:chgData name="Peter Van de Venne" userId="cf58134a229e64d8" providerId="LiveId" clId="{D5D4D18C-EE4C-4705-B784-F8D66C2E5C35}" dt="2023-04-06T07:07:00.926" v="397" actId="47"/>
        <pc:sldMkLst>
          <pc:docMk/>
          <pc:sldMk cId="2375366359" sldId="264"/>
        </pc:sldMkLst>
      </pc:sldChg>
      <pc:sldChg chg="addSp delSp modSp mod">
        <pc:chgData name="Peter Van de Venne" userId="cf58134a229e64d8" providerId="LiveId" clId="{D5D4D18C-EE4C-4705-B784-F8D66C2E5C35}" dt="2023-04-06T06:59:05.488" v="285" actId="1076"/>
        <pc:sldMkLst>
          <pc:docMk/>
          <pc:sldMk cId="1261163798" sldId="295"/>
        </pc:sldMkLst>
        <pc:spChg chg="del">
          <ac:chgData name="Peter Van de Venne" userId="cf58134a229e64d8" providerId="LiveId" clId="{D5D4D18C-EE4C-4705-B784-F8D66C2E5C35}" dt="2023-04-06T06:56:39.996" v="276" actId="478"/>
          <ac:spMkLst>
            <pc:docMk/>
            <pc:sldMk cId="1261163798" sldId="295"/>
            <ac:spMk id="11" creationId="{C51963A2-C877-4E3A-9A32-D9068F841C30}"/>
          </ac:spMkLst>
        </pc:spChg>
        <pc:graphicFrameChg chg="del">
          <ac:chgData name="Peter Van de Venne" userId="cf58134a229e64d8" providerId="LiveId" clId="{D5D4D18C-EE4C-4705-B784-F8D66C2E5C35}" dt="2023-04-06T06:56:26.403" v="274" actId="478"/>
          <ac:graphicFrameMkLst>
            <pc:docMk/>
            <pc:sldMk cId="1261163798" sldId="295"/>
            <ac:graphicFrameMk id="2" creationId="{782F0048-E685-44A9-B602-C498C830989F}"/>
          </ac:graphicFrameMkLst>
        </pc:graphicFrameChg>
        <pc:graphicFrameChg chg="del">
          <ac:chgData name="Peter Van de Venne" userId="cf58134a229e64d8" providerId="LiveId" clId="{D5D4D18C-EE4C-4705-B784-F8D66C2E5C35}" dt="2023-04-06T06:56:01.980" v="271" actId="478"/>
          <ac:graphicFrameMkLst>
            <pc:docMk/>
            <pc:sldMk cId="1261163798" sldId="295"/>
            <ac:graphicFrameMk id="12" creationId="{F9971787-0B19-4DA6-B374-EA0241C25EB8}"/>
          </ac:graphicFrameMkLst>
        </pc:graphicFrameChg>
        <pc:picChg chg="add del mod">
          <ac:chgData name="Peter Van de Venne" userId="cf58134a229e64d8" providerId="LiveId" clId="{D5D4D18C-EE4C-4705-B784-F8D66C2E5C35}" dt="2023-04-06T06:58:58.237" v="283" actId="478"/>
          <ac:picMkLst>
            <pc:docMk/>
            <pc:sldMk cId="1261163798" sldId="295"/>
            <ac:picMk id="5" creationId="{47417C28-F4B2-8E78-EFCA-40A8A1633295}"/>
          </ac:picMkLst>
        </pc:picChg>
        <pc:picChg chg="add del mod">
          <ac:chgData name="Peter Van de Venne" userId="cf58134a229e64d8" providerId="LiveId" clId="{D5D4D18C-EE4C-4705-B784-F8D66C2E5C35}" dt="2023-04-06T06:59:00.189" v="284" actId="478"/>
          <ac:picMkLst>
            <pc:docMk/>
            <pc:sldMk cId="1261163798" sldId="295"/>
            <ac:picMk id="8" creationId="{6E4CA998-06B0-61BA-6651-BCD04AA18008}"/>
          </ac:picMkLst>
        </pc:picChg>
        <pc:picChg chg="add mod">
          <ac:chgData name="Peter Van de Venne" userId="cf58134a229e64d8" providerId="LiveId" clId="{D5D4D18C-EE4C-4705-B784-F8D66C2E5C35}" dt="2023-04-06T06:59:05.488" v="285" actId="1076"/>
          <ac:picMkLst>
            <pc:docMk/>
            <pc:sldMk cId="1261163798" sldId="295"/>
            <ac:picMk id="13" creationId="{7B02BE68-5489-9603-A8BA-1C5E75EA8CA4}"/>
          </ac:picMkLst>
        </pc:picChg>
      </pc:sldChg>
      <pc:sldChg chg="addSp delSp modSp mod">
        <pc:chgData name="Peter Van de Venne" userId="cf58134a229e64d8" providerId="LiveId" clId="{D5D4D18C-EE4C-4705-B784-F8D66C2E5C35}" dt="2023-04-06T08:13:32.038" v="1432" actId="6549"/>
        <pc:sldMkLst>
          <pc:docMk/>
          <pc:sldMk cId="2363519996" sldId="301"/>
        </pc:sldMkLst>
        <pc:spChg chg="mod">
          <ac:chgData name="Peter Van de Venne" userId="cf58134a229e64d8" providerId="LiveId" clId="{D5D4D18C-EE4C-4705-B784-F8D66C2E5C35}" dt="2023-04-06T08:13:32.038" v="1432" actId="6549"/>
          <ac:spMkLst>
            <pc:docMk/>
            <pc:sldMk cId="2363519996" sldId="301"/>
            <ac:spMk id="11" creationId="{00000000-0000-0000-0000-000000000000}"/>
          </ac:spMkLst>
        </pc:spChg>
        <pc:spChg chg="mod">
          <ac:chgData name="Peter Van de Venne" userId="cf58134a229e64d8" providerId="LiveId" clId="{D5D4D18C-EE4C-4705-B784-F8D66C2E5C35}" dt="2023-04-06T08:12:49.388" v="1428" actId="20577"/>
          <ac:spMkLst>
            <pc:docMk/>
            <pc:sldMk cId="2363519996" sldId="301"/>
            <ac:spMk id="12" creationId="{00000000-0000-0000-0000-000000000000}"/>
          </ac:spMkLst>
        </pc:spChg>
        <pc:picChg chg="del mod">
          <ac:chgData name="Peter Van de Venne" userId="cf58134a229e64d8" providerId="LiveId" clId="{D5D4D18C-EE4C-4705-B784-F8D66C2E5C35}" dt="2023-04-06T07:38:46.099" v="1277" actId="478"/>
          <ac:picMkLst>
            <pc:docMk/>
            <pc:sldMk cId="2363519996" sldId="301"/>
            <ac:picMk id="3" creationId="{8379B7DD-83A2-445D-9E95-5492014D3FE2}"/>
          </ac:picMkLst>
        </pc:picChg>
        <pc:picChg chg="add mod">
          <ac:chgData name="Peter Van de Venne" userId="cf58134a229e64d8" providerId="LiveId" clId="{D5D4D18C-EE4C-4705-B784-F8D66C2E5C35}" dt="2023-04-06T07:40:15.305" v="1285" actId="1076"/>
          <ac:picMkLst>
            <pc:docMk/>
            <pc:sldMk cId="2363519996" sldId="301"/>
            <ac:picMk id="6" creationId="{CA199802-C7E1-84E8-6F05-9D4D55162FF8}"/>
          </ac:picMkLst>
        </pc:picChg>
        <pc:picChg chg="mod">
          <ac:chgData name="Peter Van de Venne" userId="cf58134a229e64d8" providerId="LiveId" clId="{D5D4D18C-EE4C-4705-B784-F8D66C2E5C35}" dt="2023-04-06T07:32:13.795" v="1135" actId="1076"/>
          <ac:picMkLst>
            <pc:docMk/>
            <pc:sldMk cId="2363519996" sldId="301"/>
            <ac:picMk id="8" creationId="{B2D06E3A-E606-4C58-A9FA-37A9853D4349}"/>
          </ac:picMkLst>
        </pc:picChg>
        <pc:picChg chg="add mod">
          <ac:chgData name="Peter Van de Venne" userId="cf58134a229e64d8" providerId="LiveId" clId="{D5D4D18C-EE4C-4705-B784-F8D66C2E5C35}" dt="2023-04-06T07:49:47.969" v="1412" actId="1076"/>
          <ac:picMkLst>
            <pc:docMk/>
            <pc:sldMk cId="2363519996" sldId="301"/>
            <ac:picMk id="10" creationId="{C0DE94A8-DB4E-439F-5E79-EC39D2650C3C}"/>
          </ac:picMkLst>
        </pc:picChg>
      </pc:sldChg>
      <pc:sldChg chg="del">
        <pc:chgData name="Peter Van de Venne" userId="cf58134a229e64d8" providerId="LiveId" clId="{D5D4D18C-EE4C-4705-B784-F8D66C2E5C35}" dt="2023-04-06T05:41:14.020" v="122" actId="47"/>
        <pc:sldMkLst>
          <pc:docMk/>
          <pc:sldMk cId="3371526869" sldId="303"/>
        </pc:sldMkLst>
      </pc:sldChg>
      <pc:sldChg chg="addSp delSp modSp mod">
        <pc:chgData name="Peter Van de Venne" userId="cf58134a229e64d8" providerId="LiveId" clId="{D5D4D18C-EE4C-4705-B784-F8D66C2E5C35}" dt="2023-04-06T08:15:04.824" v="1475" actId="1076"/>
        <pc:sldMkLst>
          <pc:docMk/>
          <pc:sldMk cId="1046591769" sldId="311"/>
        </pc:sldMkLst>
        <pc:spChg chg="add mod">
          <ac:chgData name="Peter Van de Venne" userId="cf58134a229e64d8" providerId="LiveId" clId="{D5D4D18C-EE4C-4705-B784-F8D66C2E5C35}" dt="2023-04-06T08:14:43.401" v="1470" actId="6549"/>
          <ac:spMkLst>
            <pc:docMk/>
            <pc:sldMk cId="1046591769" sldId="311"/>
            <ac:spMk id="6" creationId="{D60EB4A2-E865-AC2A-26BE-A70E6B62AE45}"/>
          </ac:spMkLst>
        </pc:spChg>
        <pc:spChg chg="mod">
          <ac:chgData name="Peter Van de Venne" userId="cf58134a229e64d8" providerId="LiveId" clId="{D5D4D18C-EE4C-4705-B784-F8D66C2E5C35}" dt="2023-04-06T08:15:04.824" v="1475" actId="1076"/>
          <ac:spMkLst>
            <pc:docMk/>
            <pc:sldMk cId="1046591769" sldId="311"/>
            <ac:spMk id="11" creationId="{00000000-0000-0000-0000-000000000000}"/>
          </ac:spMkLst>
        </pc:spChg>
        <pc:spChg chg="del">
          <ac:chgData name="Peter Van de Venne" userId="cf58134a229e64d8" providerId="LiveId" clId="{D5D4D18C-EE4C-4705-B784-F8D66C2E5C35}" dt="2023-04-06T08:14:47.921" v="1471" actId="478"/>
          <ac:spMkLst>
            <pc:docMk/>
            <pc:sldMk cId="1046591769" sldId="311"/>
            <ac:spMk id="12" creationId="{EAA84580-7CF3-4920-A609-AD681D300C00}"/>
          </ac:spMkLst>
        </pc:spChg>
        <pc:picChg chg="add mod">
          <ac:chgData name="Peter Van de Venne" userId="cf58134a229e64d8" providerId="LiveId" clId="{D5D4D18C-EE4C-4705-B784-F8D66C2E5C35}" dt="2023-04-06T08:14:59.899" v="1474" actId="14100"/>
          <ac:picMkLst>
            <pc:docMk/>
            <pc:sldMk cId="1046591769" sldId="311"/>
            <ac:picMk id="3" creationId="{3F95DD73-83A1-4669-E0F7-F7243769A828}"/>
          </ac:picMkLst>
        </pc:picChg>
        <pc:picChg chg="del">
          <ac:chgData name="Peter Van de Venne" userId="cf58134a229e64d8" providerId="LiveId" clId="{D5D4D18C-EE4C-4705-B784-F8D66C2E5C35}" dt="2023-04-06T07:37:08.815" v="1204" actId="478"/>
          <ac:picMkLst>
            <pc:docMk/>
            <pc:sldMk cId="1046591769" sldId="311"/>
            <ac:picMk id="10" creationId="{201FCF98-4FA1-4D67-A6BA-3EADA1DB6DE2}"/>
          </ac:picMkLst>
        </pc:picChg>
      </pc:sldChg>
      <pc:sldChg chg="del">
        <pc:chgData name="Peter Van de Venne" userId="cf58134a229e64d8" providerId="LiveId" clId="{D5D4D18C-EE4C-4705-B784-F8D66C2E5C35}" dt="2023-04-06T05:41:52.745" v="123" actId="47"/>
        <pc:sldMkLst>
          <pc:docMk/>
          <pc:sldMk cId="663578457" sldId="314"/>
        </pc:sldMkLst>
      </pc:sldChg>
      <pc:sldChg chg="del">
        <pc:chgData name="Peter Van de Venne" userId="cf58134a229e64d8" providerId="LiveId" clId="{D5D4D18C-EE4C-4705-B784-F8D66C2E5C35}" dt="2023-04-06T07:06:51.173" v="396" actId="47"/>
        <pc:sldMkLst>
          <pc:docMk/>
          <pc:sldMk cId="3578812494" sldId="315"/>
        </pc:sldMkLst>
      </pc:sldChg>
      <pc:sldChg chg="addSp delSp modSp mod">
        <pc:chgData name="Peter Van de Venne" userId="cf58134a229e64d8" providerId="LiveId" clId="{D5D4D18C-EE4C-4705-B784-F8D66C2E5C35}" dt="2023-04-06T07:14:23.488" v="586" actId="20577"/>
        <pc:sldMkLst>
          <pc:docMk/>
          <pc:sldMk cId="206508272" sldId="316"/>
        </pc:sldMkLst>
        <pc:spChg chg="mod">
          <ac:chgData name="Peter Van de Venne" userId="cf58134a229e64d8" providerId="LiveId" clId="{D5D4D18C-EE4C-4705-B784-F8D66C2E5C35}" dt="2023-04-06T07:11:45.469" v="536" actId="20577"/>
          <ac:spMkLst>
            <pc:docMk/>
            <pc:sldMk cId="206508272" sldId="316"/>
            <ac:spMk id="4" creationId="{A06142D1-4312-450A-856F-1C1E095FB37F}"/>
          </ac:spMkLst>
        </pc:spChg>
        <pc:spChg chg="mod">
          <ac:chgData name="Peter Van de Venne" userId="cf58134a229e64d8" providerId="LiveId" clId="{D5D4D18C-EE4C-4705-B784-F8D66C2E5C35}" dt="2023-04-06T07:14:23.488" v="586" actId="20577"/>
          <ac:spMkLst>
            <pc:docMk/>
            <pc:sldMk cId="206508272" sldId="316"/>
            <ac:spMk id="11" creationId="{C51963A2-C877-4E3A-9A32-D9068F841C30}"/>
          </ac:spMkLst>
        </pc:spChg>
        <pc:picChg chg="add mod">
          <ac:chgData name="Peter Van de Venne" userId="cf58134a229e64d8" providerId="LiveId" clId="{D5D4D18C-EE4C-4705-B784-F8D66C2E5C35}" dt="2023-04-06T07:12:43.147" v="578" actId="1076"/>
          <ac:picMkLst>
            <pc:docMk/>
            <pc:sldMk cId="206508272" sldId="316"/>
            <ac:picMk id="3" creationId="{4D716E9E-9BE9-23AB-13FD-9F60A5BB9D00}"/>
          </ac:picMkLst>
        </pc:picChg>
        <pc:picChg chg="del">
          <ac:chgData name="Peter Van de Venne" userId="cf58134a229e64d8" providerId="LiveId" clId="{D5D4D18C-EE4C-4705-B784-F8D66C2E5C35}" dt="2023-04-06T07:11:28.033" v="502" actId="478"/>
          <ac:picMkLst>
            <pc:docMk/>
            <pc:sldMk cId="206508272" sldId="316"/>
            <ac:picMk id="5" creationId="{10AF6DDB-F6A2-48A2-93A7-471B5D694D4E}"/>
          </ac:picMkLst>
        </pc:picChg>
      </pc:sldChg>
      <pc:sldChg chg="del">
        <pc:chgData name="Peter Van de Venne" userId="cf58134a229e64d8" providerId="LiveId" clId="{D5D4D18C-EE4C-4705-B784-F8D66C2E5C35}" dt="2023-04-06T05:41:55.173" v="124" actId="47"/>
        <pc:sldMkLst>
          <pc:docMk/>
          <pc:sldMk cId="1426879045" sldId="317"/>
        </pc:sldMkLst>
      </pc:sldChg>
      <pc:sldChg chg="addSp delSp modSp mod">
        <pc:chgData name="Peter Van de Venne" userId="cf58134a229e64d8" providerId="LiveId" clId="{D5D4D18C-EE4C-4705-B784-F8D66C2E5C35}" dt="2023-04-06T07:05:59.318" v="395" actId="1036"/>
        <pc:sldMkLst>
          <pc:docMk/>
          <pc:sldMk cId="2150295219" sldId="318"/>
        </pc:sldMkLst>
        <pc:spChg chg="mod">
          <ac:chgData name="Peter Van de Venne" userId="cf58134a229e64d8" providerId="LiveId" clId="{D5D4D18C-EE4C-4705-B784-F8D66C2E5C35}" dt="2023-04-06T07:04:41.996" v="361" actId="20577"/>
          <ac:spMkLst>
            <pc:docMk/>
            <pc:sldMk cId="2150295219" sldId="318"/>
            <ac:spMk id="4" creationId="{A06142D1-4312-450A-856F-1C1E095FB37F}"/>
          </ac:spMkLst>
        </pc:spChg>
        <pc:spChg chg="mod">
          <ac:chgData name="Peter Van de Venne" userId="cf58134a229e64d8" providerId="LiveId" clId="{D5D4D18C-EE4C-4705-B784-F8D66C2E5C35}" dt="2023-04-06T07:05:59.318" v="395" actId="1036"/>
          <ac:spMkLst>
            <pc:docMk/>
            <pc:sldMk cId="2150295219" sldId="318"/>
            <ac:spMk id="11" creationId="{C51963A2-C877-4E3A-9A32-D9068F841C30}"/>
          </ac:spMkLst>
        </pc:spChg>
        <pc:picChg chg="del">
          <ac:chgData name="Peter Van de Venne" userId="cf58134a229e64d8" providerId="LiveId" clId="{D5D4D18C-EE4C-4705-B784-F8D66C2E5C35}" dt="2023-04-06T06:00:05.180" v="130" actId="478"/>
          <ac:picMkLst>
            <pc:docMk/>
            <pc:sldMk cId="2150295219" sldId="318"/>
            <ac:picMk id="3" creationId="{F27B9903-A2D7-4C04-A153-A3689D30CE31}"/>
          </ac:picMkLst>
        </pc:picChg>
        <pc:picChg chg="add del">
          <ac:chgData name="Peter Van de Venne" userId="cf58134a229e64d8" providerId="LiveId" clId="{D5D4D18C-EE4C-4705-B784-F8D66C2E5C35}" dt="2023-04-06T07:00:52.872" v="287" actId="22"/>
          <ac:picMkLst>
            <pc:docMk/>
            <pc:sldMk cId="2150295219" sldId="318"/>
            <ac:picMk id="5" creationId="{383AAE4F-990C-01C9-7BAA-05DB9F95CC99}"/>
          </ac:picMkLst>
        </pc:picChg>
        <pc:picChg chg="add mod">
          <ac:chgData name="Peter Van de Venne" userId="cf58134a229e64d8" providerId="LiveId" clId="{D5D4D18C-EE4C-4705-B784-F8D66C2E5C35}" dt="2023-04-06T07:05:31.081" v="369" actId="1076"/>
          <ac:picMkLst>
            <pc:docMk/>
            <pc:sldMk cId="2150295219" sldId="318"/>
            <ac:picMk id="8" creationId="{7E7B5953-FD97-6EC4-4442-1FA6673DB1A6}"/>
          </ac:picMkLst>
        </pc:picChg>
        <pc:picChg chg="add mod">
          <ac:chgData name="Peter Van de Venne" userId="cf58134a229e64d8" providerId="LiveId" clId="{D5D4D18C-EE4C-4705-B784-F8D66C2E5C35}" dt="2023-04-06T07:05:24.087" v="368" actId="1076"/>
          <ac:picMkLst>
            <pc:docMk/>
            <pc:sldMk cId="2150295219" sldId="318"/>
            <ac:picMk id="12" creationId="{DDB4EB8E-42C7-2C00-E459-90E4EBCBBDDD}"/>
          </ac:picMkLst>
        </pc:picChg>
        <pc:picChg chg="add mod">
          <ac:chgData name="Peter Van de Venne" userId="cf58134a229e64d8" providerId="LiveId" clId="{D5D4D18C-EE4C-4705-B784-F8D66C2E5C35}" dt="2023-04-06T07:05:18.636" v="367" actId="1076"/>
          <ac:picMkLst>
            <pc:docMk/>
            <pc:sldMk cId="2150295219" sldId="318"/>
            <ac:picMk id="14" creationId="{A49756A9-09B5-B7AC-FC8E-54181BB7D84C}"/>
          </ac:picMkLst>
        </pc:picChg>
        <pc:picChg chg="del">
          <ac:chgData name="Peter Van de Venne" userId="cf58134a229e64d8" providerId="LiveId" clId="{D5D4D18C-EE4C-4705-B784-F8D66C2E5C35}" dt="2023-04-06T05:59:52.459" v="129" actId="478"/>
          <ac:picMkLst>
            <pc:docMk/>
            <pc:sldMk cId="2150295219" sldId="318"/>
            <ac:picMk id="2050" creationId="{0DCEA156-D51B-4A17-93BF-9DF086CD3EB7}"/>
          </ac:picMkLst>
        </pc:picChg>
      </pc:sldChg>
      <pc:sldChg chg="delSp modSp add mod ord">
        <pc:chgData name="Peter Van de Venne" userId="cf58134a229e64d8" providerId="LiveId" clId="{D5D4D18C-EE4C-4705-B784-F8D66C2E5C35}" dt="2023-04-06T08:28:13.968" v="1500" actId="20577"/>
        <pc:sldMkLst>
          <pc:docMk/>
          <pc:sldMk cId="1254408848" sldId="319"/>
        </pc:sldMkLst>
        <pc:spChg chg="mod">
          <ac:chgData name="Peter Van de Venne" userId="cf58134a229e64d8" providerId="LiveId" clId="{D5D4D18C-EE4C-4705-B784-F8D66C2E5C35}" dt="2023-04-06T07:30:00.064" v="1093" actId="20577"/>
          <ac:spMkLst>
            <pc:docMk/>
            <pc:sldMk cId="1254408848" sldId="319"/>
            <ac:spMk id="7" creationId="{00000000-0000-0000-0000-000000000000}"/>
          </ac:spMkLst>
        </pc:spChg>
        <pc:spChg chg="del mod">
          <ac:chgData name="Peter Van de Venne" userId="cf58134a229e64d8" providerId="LiveId" clId="{D5D4D18C-EE4C-4705-B784-F8D66C2E5C35}" dt="2023-04-06T07:19:06.437" v="614" actId="478"/>
          <ac:spMkLst>
            <pc:docMk/>
            <pc:sldMk cId="1254408848" sldId="319"/>
            <ac:spMk id="11" creationId="{00000000-0000-0000-0000-000000000000}"/>
          </ac:spMkLst>
        </pc:spChg>
        <pc:spChg chg="mod">
          <ac:chgData name="Peter Van de Venne" userId="cf58134a229e64d8" providerId="LiveId" clId="{D5D4D18C-EE4C-4705-B784-F8D66C2E5C35}" dt="2023-04-06T08:28:13.968" v="1500" actId="20577"/>
          <ac:spMkLst>
            <pc:docMk/>
            <pc:sldMk cId="1254408848" sldId="319"/>
            <ac:spMk id="12" creationId="{EAA84580-7CF3-4920-A609-AD681D300C00}"/>
          </ac:spMkLst>
        </pc:spChg>
        <pc:picChg chg="del">
          <ac:chgData name="Peter Van de Venne" userId="cf58134a229e64d8" providerId="LiveId" clId="{D5D4D18C-EE4C-4705-B784-F8D66C2E5C35}" dt="2023-04-06T07:18:57.761" v="612" actId="478"/>
          <ac:picMkLst>
            <pc:docMk/>
            <pc:sldMk cId="1254408848" sldId="319"/>
            <ac:picMk id="10" creationId="{201FCF98-4FA1-4D67-A6BA-3EADA1DB6DE2}"/>
          </ac:picMkLst>
        </pc:picChg>
      </pc:sldChg>
      <pc:sldChg chg="addSp delSp modSp add mod">
        <pc:chgData name="Peter Van de Venne" userId="cf58134a229e64d8" providerId="LiveId" clId="{D5D4D18C-EE4C-4705-B784-F8D66C2E5C35}" dt="2023-04-06T08:15:46.893" v="1478" actId="1076"/>
        <pc:sldMkLst>
          <pc:docMk/>
          <pc:sldMk cId="305002967" sldId="320"/>
        </pc:sldMkLst>
        <pc:spChg chg="mod">
          <ac:chgData name="Peter Van de Venne" userId="cf58134a229e64d8" providerId="LiveId" clId="{D5D4D18C-EE4C-4705-B784-F8D66C2E5C35}" dt="2023-04-06T07:42:23.440" v="1338" actId="20577"/>
          <ac:spMkLst>
            <pc:docMk/>
            <pc:sldMk cId="305002967" sldId="320"/>
            <ac:spMk id="7" creationId="{00000000-0000-0000-0000-000000000000}"/>
          </ac:spMkLst>
        </pc:spChg>
        <pc:spChg chg="mod">
          <ac:chgData name="Peter Van de Venne" userId="cf58134a229e64d8" providerId="LiveId" clId="{D5D4D18C-EE4C-4705-B784-F8D66C2E5C35}" dt="2023-04-06T08:15:46.893" v="1478" actId="1076"/>
          <ac:spMkLst>
            <pc:docMk/>
            <pc:sldMk cId="305002967" sldId="320"/>
            <ac:spMk id="11" creationId="{00000000-0000-0000-0000-000000000000}"/>
          </ac:spMkLst>
        </pc:spChg>
        <pc:spChg chg="mod">
          <ac:chgData name="Peter Van de Venne" userId="cf58134a229e64d8" providerId="LiveId" clId="{D5D4D18C-EE4C-4705-B784-F8D66C2E5C35}" dt="2023-04-06T08:14:23.619" v="1434" actId="1076"/>
          <ac:spMkLst>
            <pc:docMk/>
            <pc:sldMk cId="305002967" sldId="320"/>
            <ac:spMk id="12" creationId="{EAA84580-7CF3-4920-A609-AD681D300C00}"/>
          </ac:spMkLst>
        </pc:spChg>
        <pc:picChg chg="add mod">
          <ac:chgData name="Peter Van de Venne" userId="cf58134a229e64d8" providerId="LiveId" clId="{D5D4D18C-EE4C-4705-B784-F8D66C2E5C35}" dt="2023-04-06T08:15:42.678" v="1477" actId="1076"/>
          <ac:picMkLst>
            <pc:docMk/>
            <pc:sldMk cId="305002967" sldId="320"/>
            <ac:picMk id="2" creationId="{9DA1576C-D141-7320-0C41-476F4B3373BF}"/>
          </ac:picMkLst>
        </pc:picChg>
        <pc:picChg chg="del">
          <ac:chgData name="Peter Van de Venne" userId="cf58134a229e64d8" providerId="LiveId" clId="{D5D4D18C-EE4C-4705-B784-F8D66C2E5C35}" dt="2023-04-06T07:42:44.638" v="1356" actId="478"/>
          <ac:picMkLst>
            <pc:docMk/>
            <pc:sldMk cId="305002967" sldId="320"/>
            <ac:picMk id="3" creationId="{3F95DD73-83A1-4669-E0F7-F7243769A828}"/>
          </ac:picMkLst>
        </pc:picChg>
      </pc:sldChg>
    </pc:docChg>
  </pc:docChgLst>
  <pc:docChgLst>
    <pc:chgData name="Peter Van de Venne" userId="cf58134a229e64d8" providerId="LiveId" clId="{C0E60A07-DBAD-428C-A6C5-4B55EBF97041}"/>
    <pc:docChg chg="undo custSel modSld sldOrd modNotesMaster modHandout">
      <pc:chgData name="Peter Van de Venne" userId="cf58134a229e64d8" providerId="LiveId" clId="{C0E60A07-DBAD-428C-A6C5-4B55EBF97041}" dt="2021-11-04T09:37:49.635" v="1471" actId="1076"/>
      <pc:docMkLst>
        <pc:docMk/>
      </pc:docMkLst>
      <pc:sldChg chg="addSp delSp modSp mod">
        <pc:chgData name="Peter Van de Venne" userId="cf58134a229e64d8" providerId="LiveId" clId="{C0E60A07-DBAD-428C-A6C5-4B55EBF97041}" dt="2021-11-01T10:22:12.180" v="106" actId="1076"/>
        <pc:sldMkLst>
          <pc:docMk/>
          <pc:sldMk cId="2763683635" sldId="263"/>
        </pc:sldMkLst>
        <pc:spChg chg="mod">
          <ac:chgData name="Peter Van de Venne" userId="cf58134a229e64d8" providerId="LiveId" clId="{C0E60A07-DBAD-428C-A6C5-4B55EBF97041}" dt="2021-11-01T10:22:12.180" v="106" actId="1076"/>
          <ac:spMkLst>
            <pc:docMk/>
            <pc:sldMk cId="2763683635" sldId="263"/>
            <ac:spMk id="3" creationId="{00000000-0000-0000-0000-000000000000}"/>
          </ac:spMkLst>
        </pc:spChg>
        <pc:picChg chg="del">
          <ac:chgData name="Peter Van de Venne" userId="cf58134a229e64d8" providerId="LiveId" clId="{C0E60A07-DBAD-428C-A6C5-4B55EBF97041}" dt="2021-11-01T10:21:21.420" v="0" actId="478"/>
          <ac:picMkLst>
            <pc:docMk/>
            <pc:sldMk cId="2763683635" sldId="263"/>
            <ac:picMk id="4" creationId="{3409B6B5-B368-43CE-99BA-0C61CAD342F7}"/>
          </ac:picMkLst>
        </pc:picChg>
        <pc:picChg chg="add mod">
          <ac:chgData name="Peter Van de Venne" userId="cf58134a229e64d8" providerId="LiveId" clId="{C0E60A07-DBAD-428C-A6C5-4B55EBF97041}" dt="2021-11-01T10:21:28.124" v="2" actId="1076"/>
          <ac:picMkLst>
            <pc:docMk/>
            <pc:sldMk cId="2763683635" sldId="263"/>
            <ac:picMk id="6" creationId="{B17B8FD9-88B5-42BE-BC21-537DFFC542ED}"/>
          </ac:picMkLst>
        </pc:picChg>
      </pc:sldChg>
      <pc:sldChg chg="modSp mod">
        <pc:chgData name="Peter Van de Venne" userId="cf58134a229e64d8" providerId="LiveId" clId="{C0E60A07-DBAD-428C-A6C5-4B55EBF97041}" dt="2021-11-04T08:20:41.026" v="1058" actId="20577"/>
        <pc:sldMkLst>
          <pc:docMk/>
          <pc:sldMk cId="1261163798" sldId="295"/>
        </pc:sldMkLst>
        <pc:spChg chg="mod">
          <ac:chgData name="Peter Van de Venne" userId="cf58134a229e64d8" providerId="LiveId" clId="{C0E60A07-DBAD-428C-A6C5-4B55EBF97041}" dt="2021-11-04T08:20:41.026" v="1058" actId="20577"/>
          <ac:spMkLst>
            <pc:docMk/>
            <pc:sldMk cId="1261163798" sldId="295"/>
            <ac:spMk id="11" creationId="{C51963A2-C877-4E3A-9A32-D9068F841C30}"/>
          </ac:spMkLst>
        </pc:spChg>
      </pc:sldChg>
      <pc:sldChg chg="modSp mod modNotes modNotesTx">
        <pc:chgData name="Peter Van de Venne" userId="cf58134a229e64d8" providerId="LiveId" clId="{C0E60A07-DBAD-428C-A6C5-4B55EBF97041}" dt="2021-11-04T09:00:25.584" v="1420" actId="15"/>
        <pc:sldMkLst>
          <pc:docMk/>
          <pc:sldMk cId="2363519996" sldId="301"/>
        </pc:sldMkLst>
        <pc:spChg chg="mod">
          <ac:chgData name="Peter Van de Venne" userId="cf58134a229e64d8" providerId="LiveId" clId="{C0E60A07-DBAD-428C-A6C5-4B55EBF97041}" dt="2021-11-01T16:07:34.307" v="700" actId="20577"/>
          <ac:spMkLst>
            <pc:docMk/>
            <pc:sldMk cId="2363519996" sldId="301"/>
            <ac:spMk id="11" creationId="{00000000-0000-0000-0000-000000000000}"/>
          </ac:spMkLst>
        </pc:spChg>
        <pc:spChg chg="mod">
          <ac:chgData name="Peter Van de Venne" userId="cf58134a229e64d8" providerId="LiveId" clId="{C0E60A07-DBAD-428C-A6C5-4B55EBF97041}" dt="2021-11-01T16:07:38.550" v="701" actId="6549"/>
          <ac:spMkLst>
            <pc:docMk/>
            <pc:sldMk cId="2363519996" sldId="301"/>
            <ac:spMk id="12" creationId="{00000000-0000-0000-0000-000000000000}"/>
          </ac:spMkLst>
        </pc:spChg>
        <pc:picChg chg="mod">
          <ac:chgData name="Peter Van de Venne" userId="cf58134a229e64d8" providerId="LiveId" clId="{C0E60A07-DBAD-428C-A6C5-4B55EBF97041}" dt="2021-11-01T10:45:13.780" v="448" actId="1076"/>
          <ac:picMkLst>
            <pc:docMk/>
            <pc:sldMk cId="2363519996" sldId="301"/>
            <ac:picMk id="8" creationId="{B2D06E3A-E606-4C58-A9FA-37A9853D4349}"/>
          </ac:picMkLst>
        </pc:picChg>
      </pc:sldChg>
      <pc:sldChg chg="addSp modSp mod modNotes">
        <pc:chgData name="Peter Van de Venne" userId="cf58134a229e64d8" providerId="LiveId" clId="{C0E60A07-DBAD-428C-A6C5-4B55EBF97041}" dt="2021-11-04T09:10:50.322" v="1443" actId="6549"/>
        <pc:sldMkLst>
          <pc:docMk/>
          <pc:sldMk cId="3371526869" sldId="303"/>
        </pc:sldMkLst>
        <pc:spChg chg="mod">
          <ac:chgData name="Peter Van de Venne" userId="cf58134a229e64d8" providerId="LiveId" clId="{C0E60A07-DBAD-428C-A6C5-4B55EBF97041}" dt="2021-11-04T09:09:10.307" v="1424" actId="20577"/>
          <ac:spMkLst>
            <pc:docMk/>
            <pc:sldMk cId="3371526869" sldId="303"/>
            <ac:spMk id="16" creationId="{2ADBCBCD-0A4D-497D-9CCC-55387B05C97B}"/>
          </ac:spMkLst>
        </pc:spChg>
        <pc:picChg chg="add mod">
          <ac:chgData name="Peter Van de Venne" userId="cf58134a229e64d8" providerId="LiveId" clId="{C0E60A07-DBAD-428C-A6C5-4B55EBF97041}" dt="2021-11-03T23:23:58.075" v="902" actId="1076"/>
          <ac:picMkLst>
            <pc:docMk/>
            <pc:sldMk cId="3371526869" sldId="303"/>
            <ac:picMk id="6" creationId="{EE81C785-784E-4246-8965-1594E09060A1}"/>
          </ac:picMkLst>
        </pc:picChg>
      </pc:sldChg>
      <pc:sldChg chg="modSp mod">
        <pc:chgData name="Peter Van de Venne" userId="cf58134a229e64d8" providerId="LiveId" clId="{C0E60A07-DBAD-428C-A6C5-4B55EBF97041}" dt="2021-11-04T08:25:22.123" v="1288" actId="20577"/>
        <pc:sldMkLst>
          <pc:docMk/>
          <pc:sldMk cId="309636945" sldId="310"/>
        </pc:sldMkLst>
        <pc:spChg chg="mod">
          <ac:chgData name="Peter Van de Venne" userId="cf58134a229e64d8" providerId="LiveId" clId="{C0E60A07-DBAD-428C-A6C5-4B55EBF97041}" dt="2021-11-04T08:25:22.123" v="1288" actId="20577"/>
          <ac:spMkLst>
            <pc:docMk/>
            <pc:sldMk cId="309636945" sldId="310"/>
            <ac:spMk id="8" creationId="{2ADBCBCD-0A4D-497D-9CCC-55387B05C97B}"/>
          </ac:spMkLst>
        </pc:spChg>
      </pc:sldChg>
      <pc:sldChg chg="addSp delSp modSp mod ord modNotes modNotesTx">
        <pc:chgData name="Peter Van de Venne" userId="cf58134a229e64d8" providerId="LiveId" clId="{C0E60A07-DBAD-428C-A6C5-4B55EBF97041}" dt="2021-11-04T09:17:02.516" v="1453" actId="14100"/>
        <pc:sldMkLst>
          <pc:docMk/>
          <pc:sldMk cId="1046591769" sldId="311"/>
        </pc:sldMkLst>
        <pc:spChg chg="mod">
          <ac:chgData name="Peter Van de Venne" userId="cf58134a229e64d8" providerId="LiveId" clId="{C0E60A07-DBAD-428C-A6C5-4B55EBF97041}" dt="2021-11-01T11:26:40.696" v="474" actId="20577"/>
          <ac:spMkLst>
            <pc:docMk/>
            <pc:sldMk cId="1046591769" sldId="311"/>
            <ac:spMk id="7" creationId="{00000000-0000-0000-0000-000000000000}"/>
          </ac:spMkLst>
        </pc:spChg>
        <pc:spChg chg="add mod">
          <ac:chgData name="Peter Van de Venne" userId="cf58134a229e64d8" providerId="LiveId" clId="{C0E60A07-DBAD-428C-A6C5-4B55EBF97041}" dt="2021-11-04T08:24:10.084" v="1237" actId="1035"/>
          <ac:spMkLst>
            <pc:docMk/>
            <pc:sldMk cId="1046591769" sldId="311"/>
            <ac:spMk id="9" creationId="{75889E5F-7502-40F9-B975-925345DED20E}"/>
          </ac:spMkLst>
        </pc:spChg>
        <pc:spChg chg="mod">
          <ac:chgData name="Peter Van de Venne" userId="cf58134a229e64d8" providerId="LiveId" clId="{C0E60A07-DBAD-428C-A6C5-4B55EBF97041}" dt="2021-11-04T08:24:18.998" v="1250" actId="1038"/>
          <ac:spMkLst>
            <pc:docMk/>
            <pc:sldMk cId="1046591769" sldId="311"/>
            <ac:spMk id="11" creationId="{00000000-0000-0000-0000-000000000000}"/>
          </ac:spMkLst>
        </pc:spChg>
        <pc:spChg chg="del">
          <ac:chgData name="Peter Van de Venne" userId="cf58134a229e64d8" providerId="LiveId" clId="{C0E60A07-DBAD-428C-A6C5-4B55EBF97041}" dt="2021-11-01T11:27:12.542" v="480" actId="478"/>
          <ac:spMkLst>
            <pc:docMk/>
            <pc:sldMk cId="1046591769" sldId="311"/>
            <ac:spMk id="12" creationId="{00000000-0000-0000-0000-000000000000}"/>
          </ac:spMkLst>
        </pc:spChg>
        <pc:picChg chg="mod">
          <ac:chgData name="Peter Van de Venne" userId="cf58134a229e64d8" providerId="LiveId" clId="{C0E60A07-DBAD-428C-A6C5-4B55EBF97041}" dt="2021-11-04T08:24:18.998" v="1250" actId="1038"/>
          <ac:picMkLst>
            <pc:docMk/>
            <pc:sldMk cId="1046591769" sldId="311"/>
            <ac:picMk id="3" creationId="{C33ECFF0-22DC-491D-A343-A834727E3897}"/>
          </ac:picMkLst>
        </pc:picChg>
        <pc:picChg chg="del">
          <ac:chgData name="Peter Van de Venne" userId="cf58134a229e64d8" providerId="LiveId" clId="{C0E60A07-DBAD-428C-A6C5-4B55EBF97041}" dt="2021-11-01T11:26:46.640" v="475" actId="478"/>
          <ac:picMkLst>
            <pc:docMk/>
            <pc:sldMk cId="1046591769" sldId="311"/>
            <ac:picMk id="8" creationId="{B2D06E3A-E606-4C58-A9FA-37A9853D4349}"/>
          </ac:picMkLst>
        </pc:picChg>
        <pc:picChg chg="mod">
          <ac:chgData name="Peter Van de Venne" userId="cf58134a229e64d8" providerId="LiveId" clId="{C0E60A07-DBAD-428C-A6C5-4B55EBF97041}" dt="2021-11-04T08:24:10.084" v="1237" actId="1035"/>
          <ac:picMkLst>
            <pc:docMk/>
            <pc:sldMk cId="1046591769" sldId="311"/>
            <ac:picMk id="8" creationId="{D88F4212-A902-405B-B32B-88E338DF1230}"/>
          </ac:picMkLst>
        </pc:picChg>
      </pc:sldChg>
      <pc:sldChg chg="addSp modSp mod">
        <pc:chgData name="Peter Van de Venne" userId="cf58134a229e64d8" providerId="LiveId" clId="{C0E60A07-DBAD-428C-A6C5-4B55EBF97041}" dt="2021-11-04T09:37:49.635" v="1471" actId="1076"/>
        <pc:sldMkLst>
          <pc:docMk/>
          <pc:sldMk cId="663578457" sldId="314"/>
        </pc:sldMkLst>
        <pc:spChg chg="mod">
          <ac:chgData name="Peter Van de Venne" userId="cf58134a229e64d8" providerId="LiveId" clId="{C0E60A07-DBAD-428C-A6C5-4B55EBF97041}" dt="2021-11-04T09:37:33.622" v="1469" actId="20577"/>
          <ac:spMkLst>
            <pc:docMk/>
            <pc:sldMk cId="663578457" sldId="314"/>
            <ac:spMk id="11" creationId="{C51963A2-C877-4E3A-9A32-D9068F841C30}"/>
          </ac:spMkLst>
        </pc:spChg>
        <pc:picChg chg="add mod">
          <ac:chgData name="Peter Van de Venne" userId="cf58134a229e64d8" providerId="LiveId" clId="{C0E60A07-DBAD-428C-A6C5-4B55EBF97041}" dt="2021-11-04T09:37:49.635" v="1471" actId="1076"/>
          <ac:picMkLst>
            <pc:docMk/>
            <pc:sldMk cId="663578457" sldId="314"/>
            <ac:picMk id="3" creationId="{092ACF2F-6D40-4270-B1FA-C4FC261B995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79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79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F79D7-1A4C-44A0-A969-293F021E96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6"/>
            <a:ext cx="2889250" cy="4979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716"/>
            <a:ext cx="2889250" cy="4979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67209-3860-4E14-A029-019BD0CB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0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7B0D7-4F1A-4147-B42D-CCC86F34EFFE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8D955-CEAB-4930-B99C-911D21A56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3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/>
              <a:t> Welkom:</a:t>
            </a:r>
          </a:p>
          <a:p>
            <a:pPr lvl="1"/>
            <a:r>
              <a:rPr lang="en-US"/>
              <a:t>-</a:t>
            </a:r>
          </a:p>
          <a:p>
            <a:pPr>
              <a:buFontTx/>
              <a:buChar char="-"/>
            </a:pPr>
            <a:r>
              <a:rPr lang="en-US"/>
              <a:t> </a:t>
            </a:r>
            <a:r>
              <a:rPr lang="en-US" err="1"/>
              <a:t>Huishoudelijk</a:t>
            </a:r>
            <a:r>
              <a:rPr lang="en-US"/>
              <a:t>:</a:t>
            </a:r>
          </a:p>
          <a:p>
            <a:pPr lvl="1">
              <a:buFontTx/>
              <a:buChar char="-"/>
            </a:pPr>
            <a:r>
              <a:rPr lang="en-US" err="1"/>
              <a:t>Wifi</a:t>
            </a:r>
            <a:r>
              <a:rPr lang="en-US"/>
              <a:t> ?</a:t>
            </a:r>
          </a:p>
          <a:p>
            <a:pPr>
              <a:buFontTx/>
              <a:buNone/>
            </a:pPr>
            <a:r>
              <a:rPr lang="en-US"/>
              <a:t>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 lvl="1">
              <a:buFontTx/>
              <a:buNone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92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27FB-432C-1145-BEF0-D5259E58BC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6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27FB-432C-1145-BEF0-D5259E58BC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24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27FB-432C-1145-BEF0-D5259E58BC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35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27FB-432C-1145-BEF0-D5259E58BC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74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15153"/>
            <a:ext cx="5713343" cy="446698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Kapitein Luitenant ter Zee </a:t>
            </a:r>
            <a:r>
              <a:rPr lang="nl-NL" sz="1100" b="1">
                <a:effectLst/>
                <a:ea typeface="Calibri" panose="020F0502020204030204" pitchFamily="34" charset="0"/>
              </a:rPr>
              <a:t>Michiel</a:t>
            </a:r>
            <a:r>
              <a:rPr lang="nl-NL" sz="1100">
                <a:effectLst/>
                <a:ea typeface="Calibri" panose="020F0502020204030204" pitchFamily="34" charset="0"/>
              </a:rPr>
              <a:t> </a:t>
            </a:r>
            <a:r>
              <a:rPr lang="nl-NL" sz="1100" b="1">
                <a:effectLst/>
                <a:ea typeface="Calibri" panose="020F0502020204030204" pitchFamily="34" charset="0"/>
              </a:rPr>
              <a:t>Zeeman</a:t>
            </a:r>
            <a:r>
              <a:rPr lang="nl-NL" sz="1100">
                <a:effectLst/>
                <a:ea typeface="Calibri" panose="020F0502020204030204" pitchFamily="34" charset="0"/>
              </a:rPr>
              <a:t>, sinds 1995 [26jr] werkzaam bij Defensie.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Na een periode van varen en vechten aan boord van de schepen van de Koninklijke Marine heeft hij zich sinds 2007 gespecialiseerd in ICT.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Momenteel werkzaam bij het JIVC [Joint Informatievoorziening Commando] als Plaatsvervangend Hoofd Generieke IT en Infrastructuur en daarmee de Chief Operations </a:t>
            </a:r>
            <a:r>
              <a:rPr lang="nl-NL" sz="1100" err="1">
                <a:effectLst/>
                <a:ea typeface="Calibri" panose="020F0502020204030204" pitchFamily="34" charset="0"/>
              </a:rPr>
              <a:t>Officer</a:t>
            </a:r>
            <a:r>
              <a:rPr lang="nl-NL" sz="1100">
                <a:effectLst/>
                <a:ea typeface="Calibri" panose="020F0502020204030204" pitchFamily="34" charset="0"/>
              </a:rPr>
              <a:t> van de wereldwijde infrastructuuroperatie van defensie.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In 2014 is hij uitgezonden geweest in NATO-verband. Tijdens die inzet hebben ze bijgedragen aan de anti-piraterij operatie bij de Hoorn van Afrika en patrouilles uitgevoerd op de Middellandse Zee in het kader van anti-smokkel operaties.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pPr>
              <a:buFontTx/>
              <a:buNone/>
            </a:pPr>
            <a:endParaRPr lang="en-US" sz="1100"/>
          </a:p>
          <a:p>
            <a:pPr>
              <a:buFontTx/>
              <a:buNone/>
            </a:pPr>
            <a:endParaRPr lang="en-US" sz="1100"/>
          </a:p>
          <a:p>
            <a:r>
              <a:rPr lang="nl-NL" sz="1100">
                <a:effectLst/>
                <a:ea typeface="Calibri" panose="020F0502020204030204" pitchFamily="34" charset="0"/>
              </a:rPr>
              <a:t>Majoor </a:t>
            </a:r>
            <a:r>
              <a:rPr lang="nl-NL" sz="1100" b="1">
                <a:effectLst/>
                <a:ea typeface="Calibri" panose="020F0502020204030204" pitchFamily="34" charset="0"/>
              </a:rPr>
              <a:t>Sebastiaan</a:t>
            </a:r>
            <a:r>
              <a:rPr lang="nl-NL" sz="1100">
                <a:effectLst/>
                <a:ea typeface="Calibri" panose="020F0502020204030204" pitchFamily="34" charset="0"/>
              </a:rPr>
              <a:t> </a:t>
            </a:r>
            <a:r>
              <a:rPr lang="nl-NL" sz="1100" b="1">
                <a:effectLst/>
                <a:ea typeface="Calibri" panose="020F0502020204030204" pitchFamily="34" charset="0"/>
              </a:rPr>
              <a:t>Postema</a:t>
            </a:r>
            <a:r>
              <a:rPr lang="en-GB" sz="1100">
                <a:effectLst/>
                <a:ea typeface="Calibri" panose="020F0502020204030204" pitchFamily="34" charset="0"/>
              </a:rPr>
              <a:t>, </a:t>
            </a:r>
            <a:r>
              <a:rPr lang="nl-NL" sz="1100">
                <a:effectLst/>
                <a:ea typeface="Calibri" panose="020F0502020204030204" pitchFamily="34" charset="0"/>
              </a:rPr>
              <a:t>43 jaar uit Groningen 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r>
              <a:rPr lang="nl-NL" sz="1100">
                <a:effectLst/>
                <a:ea typeface="Calibri" panose="020F0502020204030204" pitchFamily="34" charset="0"/>
              </a:rPr>
              <a:t>Is ondernemer geweest (</a:t>
            </a:r>
            <a:r>
              <a:rPr lang="nl-NL" sz="1100" err="1">
                <a:effectLst/>
                <a:ea typeface="Calibri" panose="020F0502020204030204" pitchFamily="34" charset="0"/>
              </a:rPr>
              <a:t>oa</a:t>
            </a:r>
            <a:r>
              <a:rPr lang="nl-NL" sz="1100">
                <a:effectLst/>
                <a:ea typeface="Calibri" panose="020F0502020204030204" pitchFamily="34" charset="0"/>
              </a:rPr>
              <a:t> beveiliging ambassade personeel)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Daarna 10 jaar Reservist bij de landmacht infanterie (o.a. logistiek en pelotonscommandant)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Is inzet in Litouwen als hoofd logistiek.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Sinds kort beroepsmilitair bij de Luchtmacht en verantwoordelijk voor front en backoffice en facilitaire ondersteuning. 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r>
              <a:rPr lang="nl-NL" sz="1100">
                <a:effectLst/>
                <a:ea typeface="Calibri" panose="020F0502020204030204" pitchFamily="34" charset="0"/>
              </a:rPr>
              <a:t>Houdt van Golfen, duiken en karten (fan van Max Verstappen…?).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0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15153"/>
            <a:ext cx="5713343" cy="446698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Kapitein Luitenant ter Zee </a:t>
            </a:r>
            <a:r>
              <a:rPr lang="nl-NL" sz="1100" b="1">
                <a:effectLst/>
                <a:ea typeface="Calibri" panose="020F0502020204030204" pitchFamily="34" charset="0"/>
              </a:rPr>
              <a:t>Michiel</a:t>
            </a:r>
            <a:r>
              <a:rPr lang="nl-NL" sz="1100">
                <a:effectLst/>
                <a:ea typeface="Calibri" panose="020F0502020204030204" pitchFamily="34" charset="0"/>
              </a:rPr>
              <a:t> </a:t>
            </a:r>
            <a:r>
              <a:rPr lang="nl-NL" sz="1100" b="1">
                <a:effectLst/>
                <a:ea typeface="Calibri" panose="020F0502020204030204" pitchFamily="34" charset="0"/>
              </a:rPr>
              <a:t>Zeeman</a:t>
            </a:r>
            <a:r>
              <a:rPr lang="nl-NL" sz="1100">
                <a:effectLst/>
                <a:ea typeface="Calibri" panose="020F0502020204030204" pitchFamily="34" charset="0"/>
              </a:rPr>
              <a:t>, sinds 1995 [26jr] werkzaam bij Defensie.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Na een periode van varen en vechten aan boord van de schepen van de Koninklijke Marine heeft hij zich sinds 2007 gespecialiseerd in ICT.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Momenteel werkzaam bij het JIVC [Joint Informatievoorziening Commando] als Plaatsvervangend Hoofd Generieke IT en Infrastructuur en daarmee de Chief Operations </a:t>
            </a:r>
            <a:r>
              <a:rPr lang="nl-NL" sz="1100" err="1">
                <a:effectLst/>
                <a:ea typeface="Calibri" panose="020F0502020204030204" pitchFamily="34" charset="0"/>
              </a:rPr>
              <a:t>Officer</a:t>
            </a:r>
            <a:r>
              <a:rPr lang="nl-NL" sz="1100">
                <a:effectLst/>
                <a:ea typeface="Calibri" panose="020F0502020204030204" pitchFamily="34" charset="0"/>
              </a:rPr>
              <a:t> van de wereldwijde infrastructuuroperatie van defensie.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>
                <a:effectLst/>
                <a:ea typeface="Calibri" panose="020F0502020204030204" pitchFamily="34" charset="0"/>
              </a:rPr>
              <a:t>In 2014 is hij uitgezonden geweest in NATO-verband. Tijdens die inzet hebben ze bijgedragen aan de anti-piraterij operatie bij de Hoorn van Afrika en patrouilles uitgevoerd op de Middellandse Zee in het kader van anti-smokkel operaties.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pPr>
              <a:buFontTx/>
              <a:buNone/>
            </a:pPr>
            <a:endParaRPr lang="en-US" sz="1100"/>
          </a:p>
          <a:p>
            <a:pPr>
              <a:buFontTx/>
              <a:buNone/>
            </a:pPr>
            <a:endParaRPr lang="en-US" sz="1100"/>
          </a:p>
          <a:p>
            <a:r>
              <a:rPr lang="nl-NL" sz="1100">
                <a:effectLst/>
                <a:ea typeface="Calibri" panose="020F0502020204030204" pitchFamily="34" charset="0"/>
              </a:rPr>
              <a:t>Majoor </a:t>
            </a:r>
            <a:r>
              <a:rPr lang="nl-NL" sz="1100" b="1">
                <a:effectLst/>
                <a:ea typeface="Calibri" panose="020F0502020204030204" pitchFamily="34" charset="0"/>
              </a:rPr>
              <a:t>Sebastiaan</a:t>
            </a:r>
            <a:r>
              <a:rPr lang="nl-NL" sz="1100">
                <a:effectLst/>
                <a:ea typeface="Calibri" panose="020F0502020204030204" pitchFamily="34" charset="0"/>
              </a:rPr>
              <a:t> </a:t>
            </a:r>
            <a:r>
              <a:rPr lang="nl-NL" sz="1100" b="1">
                <a:effectLst/>
                <a:ea typeface="Calibri" panose="020F0502020204030204" pitchFamily="34" charset="0"/>
              </a:rPr>
              <a:t>Postema</a:t>
            </a:r>
            <a:r>
              <a:rPr lang="en-GB" sz="1100">
                <a:effectLst/>
                <a:ea typeface="Calibri" panose="020F0502020204030204" pitchFamily="34" charset="0"/>
              </a:rPr>
              <a:t>, </a:t>
            </a:r>
            <a:r>
              <a:rPr lang="nl-NL" sz="1100">
                <a:effectLst/>
                <a:ea typeface="Calibri" panose="020F0502020204030204" pitchFamily="34" charset="0"/>
              </a:rPr>
              <a:t>43 jaar uit Groningen 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r>
              <a:rPr lang="nl-NL" sz="1100">
                <a:effectLst/>
                <a:ea typeface="Calibri" panose="020F0502020204030204" pitchFamily="34" charset="0"/>
              </a:rPr>
              <a:t>Is ondernemer geweest (</a:t>
            </a:r>
            <a:r>
              <a:rPr lang="nl-NL" sz="1100" err="1">
                <a:effectLst/>
                <a:ea typeface="Calibri" panose="020F0502020204030204" pitchFamily="34" charset="0"/>
              </a:rPr>
              <a:t>oa</a:t>
            </a:r>
            <a:r>
              <a:rPr lang="nl-NL" sz="1100">
                <a:effectLst/>
                <a:ea typeface="Calibri" panose="020F0502020204030204" pitchFamily="34" charset="0"/>
              </a:rPr>
              <a:t> beveiliging ambassade personeel)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Daarna 10 jaar Reservist bij de landmacht infanterie (o.a. logistiek en pelotonscommandant)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Is inzet in Litouwen als hoofd logistiek. </a:t>
            </a:r>
          </a:p>
          <a:p>
            <a:r>
              <a:rPr lang="nl-NL" sz="1100">
                <a:effectLst/>
                <a:ea typeface="Calibri" panose="020F0502020204030204" pitchFamily="34" charset="0"/>
              </a:rPr>
              <a:t>Sinds kort beroepsmilitair bij de Luchtmacht en verantwoordelijk voor front en backoffice en facilitaire ondersteuning. 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r>
              <a:rPr lang="nl-NL" sz="1100">
                <a:effectLst/>
                <a:ea typeface="Calibri" panose="020F0502020204030204" pitchFamily="34" charset="0"/>
              </a:rPr>
              <a:t>Houdt van Golfen, duiken en karten (fan van Max Verstappen…?).</a:t>
            </a:r>
            <a:endParaRPr lang="en-GB" sz="1100">
              <a:effectLst/>
              <a:ea typeface="Calibri" panose="020F0502020204030204" pitchFamily="34" charset="0"/>
            </a:endParaRPr>
          </a:p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86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87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16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07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8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70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31-10-2023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67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31-10-2023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62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31-10-2023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10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31-10-2023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43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31-10-2023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10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31-10-2023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52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367-25A8-4E87-B5C8-0AAF29A34354}" type="datetimeFigureOut">
              <a:rPr lang="nl-NL" smtClean="0"/>
              <a:pPr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94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0396"/>
            <a:ext cx="8001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741017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/>
              <a:t>Gebruikersbijeenkomst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4267" y="5871454"/>
            <a:ext cx="490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Koetshuis de Haar</a:t>
            </a:r>
            <a:br>
              <a:rPr lang="nl-NL" dirty="0"/>
            </a:br>
            <a:r>
              <a:rPr lang="nl-NL" dirty="0"/>
              <a:t>Haarzuilens, 31 oktober 2023</a:t>
            </a:r>
          </a:p>
        </p:txBody>
      </p:sp>
      <p:pic>
        <p:nvPicPr>
          <p:cNvPr id="4" name="Afbeelding 7" descr="Kasteel de Haar – VB Erfgoed &amp; Architectuur">
            <a:extLst>
              <a:ext uri="{FF2B5EF4-FFF2-40B4-BE49-F238E27FC236}">
                <a16:creationId xmlns:a16="http://schemas.microsoft.com/office/drawing/2014/main" id="{EE03BC20-003B-21DC-7BEA-A1F7D66FF1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80" y="2333123"/>
            <a:ext cx="5050853" cy="3354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68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049" y="814175"/>
            <a:ext cx="8477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951" y="-108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1192" y="841288"/>
            <a:ext cx="60486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Inloop</a:t>
            </a:r>
            <a:r>
              <a:rPr lang="en-US" dirty="0"/>
              <a:t> + lunch</a:t>
            </a:r>
          </a:p>
          <a:p>
            <a:endParaRPr lang="en-US" dirty="0"/>
          </a:p>
          <a:p>
            <a:r>
              <a:rPr lang="en-US" dirty="0"/>
              <a:t>Welkom  (Richard Markies)</a:t>
            </a:r>
            <a:br>
              <a:rPr lang="en-US" dirty="0"/>
            </a:br>
            <a:r>
              <a:rPr lang="en-US" dirty="0"/>
              <a:t>Global MUG (Peter Van de Venne)</a:t>
            </a:r>
          </a:p>
          <a:p>
            <a:r>
              <a:rPr lang="en-US" dirty="0" err="1"/>
              <a:t>Financiën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Mitel  :                                            Alexander Heemskerk</a:t>
            </a:r>
            <a:br>
              <a:rPr lang="en-US" dirty="0"/>
            </a:br>
            <a:r>
              <a:rPr lang="en-US" dirty="0"/>
              <a:t>Roadmap </a:t>
            </a:r>
            <a:r>
              <a:rPr lang="en-US" dirty="0" err="1"/>
              <a:t>en</a:t>
            </a:r>
            <a:r>
              <a:rPr lang="en-US" dirty="0"/>
              <a:t> portfolio update</a:t>
            </a:r>
          </a:p>
          <a:p>
            <a:r>
              <a:rPr lang="en-US" dirty="0"/>
              <a:t>Revolution </a:t>
            </a:r>
          </a:p>
          <a:p>
            <a:endParaRPr lang="en-US" dirty="0"/>
          </a:p>
          <a:p>
            <a:r>
              <a:rPr lang="en-US" dirty="0" err="1"/>
              <a:t>Koffie</a:t>
            </a:r>
            <a:r>
              <a:rPr lang="en-US" dirty="0"/>
              <a:t>/</a:t>
            </a:r>
            <a:r>
              <a:rPr lang="en-US" dirty="0" err="1"/>
              <a:t>netwerk</a:t>
            </a:r>
            <a:r>
              <a:rPr lang="en-US" dirty="0"/>
              <a:t> </a:t>
            </a:r>
            <a:r>
              <a:rPr lang="en-US" dirty="0" err="1"/>
              <a:t>pauze</a:t>
            </a:r>
            <a:endParaRPr lang="en-US" dirty="0"/>
          </a:p>
          <a:p>
            <a:endParaRPr lang="en-US" sz="1800" dirty="0">
              <a:effectLst/>
              <a:latin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</a:rPr>
              <a:t>Mitel Partners breakout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sessies</a:t>
            </a:r>
            <a:br>
              <a:rPr lang="en-US" sz="1800" dirty="0">
                <a:effectLst/>
                <a:latin typeface="Calibri" panose="020F0502020204030204" pitchFamily="34" charset="0"/>
              </a:rPr>
            </a:br>
            <a:endParaRPr lang="en-US" sz="1800" dirty="0">
              <a:effectLst/>
              <a:latin typeface="Calibri" panose="020F0502020204030204" pitchFamily="34" charset="0"/>
            </a:endParaRPr>
          </a:p>
          <a:p>
            <a:r>
              <a:rPr lang="en-US" sz="1800" dirty="0" err="1">
                <a:effectLst/>
                <a:latin typeface="Calibri" panose="020F0502020204030204" pitchFamily="34" charset="0"/>
              </a:rPr>
              <a:t>Rondleiding</a:t>
            </a:r>
            <a:r>
              <a:rPr lang="en-US" sz="1800" dirty="0">
                <a:effectLst/>
                <a:latin typeface="Calibri" panose="020F0502020204030204" pitchFamily="34" charset="0"/>
              </a:rPr>
              <a:t> (1u + 10min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lopen</a:t>
            </a:r>
            <a:r>
              <a:rPr lang="en-US" sz="1800" dirty="0">
                <a:effectLst/>
                <a:latin typeface="Calibri" panose="020F0502020204030204" pitchFamily="34" charset="0"/>
              </a:rPr>
              <a:t>)</a:t>
            </a:r>
            <a:endParaRPr lang="nl-NL" dirty="0"/>
          </a:p>
          <a:p>
            <a:endParaRPr lang="en-US" dirty="0"/>
          </a:p>
          <a:p>
            <a:r>
              <a:rPr lang="en-US" dirty="0" err="1"/>
              <a:t>Netwerk</a:t>
            </a:r>
            <a:r>
              <a:rPr lang="en-US" dirty="0"/>
              <a:t> borrel</a:t>
            </a:r>
          </a:p>
          <a:p>
            <a:endParaRPr lang="en-US" dirty="0"/>
          </a:p>
          <a:p>
            <a:r>
              <a:rPr lang="en-US" dirty="0" err="1"/>
              <a:t>Einde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689" y="838045"/>
            <a:ext cx="211413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/>
            <a:r>
              <a:rPr lang="en-US" dirty="0"/>
              <a:t> 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12:00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13:00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endParaRPr lang="en-US" dirty="0"/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13:15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endParaRPr lang="en-US" dirty="0"/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13:45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14:15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15:15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16:30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17:30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06E3A-E606-4C58-A9FA-37A9853D4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1" y="3716646"/>
            <a:ext cx="846584" cy="831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199802-C7E1-84E8-6F05-9D4D55162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528" y="3365943"/>
            <a:ext cx="739204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1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142D1-4312-450A-856F-1C1E095F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Membership</a:t>
            </a:r>
          </a:p>
        </p:txBody>
      </p:sp>
      <p:pic>
        <p:nvPicPr>
          <p:cNvPr id="6" name="Picture 2" descr="https://mitelusergroup.org/wp-content/uploads/2016/04/logo_mug1.jpg">
            <a:extLst>
              <a:ext uri="{FF2B5EF4-FFF2-40B4-BE49-F238E27FC236}">
                <a16:creationId xmlns:a16="http://schemas.microsoft.com/office/drawing/2014/main" id="{DFD00628-47E4-4D76-A116-51F5983B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534" y="6140449"/>
            <a:ext cx="2343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BDD84-3FA5-4CAE-B93B-407B6875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9ED63C-081F-08C7-42D7-23726C482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73" y="1279492"/>
            <a:ext cx="7906853" cy="4298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395E5A-ABEB-08A9-46E5-5CCD1B7ABA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11" y="5439986"/>
            <a:ext cx="6192114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142D1-4312-450A-856F-1C1E095F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20/21 </a:t>
            </a:r>
            <a:r>
              <a:rPr lang="en-US" dirty="0" err="1"/>
              <a:t>sep</a:t>
            </a:r>
            <a:r>
              <a:rPr lang="en-US" dirty="0"/>
              <a:t> Rome</a:t>
            </a:r>
          </a:p>
        </p:txBody>
      </p:sp>
      <p:pic>
        <p:nvPicPr>
          <p:cNvPr id="6" name="Picture 2" descr="https://mitelusergroup.org/wp-content/uploads/2016/04/logo_mug1.jpg">
            <a:extLst>
              <a:ext uri="{FF2B5EF4-FFF2-40B4-BE49-F238E27FC236}">
                <a16:creationId xmlns:a16="http://schemas.microsoft.com/office/drawing/2014/main" id="{DFD00628-47E4-4D76-A116-51F5983B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67" y="6160314"/>
            <a:ext cx="2343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BDD84-3FA5-4CAE-B93B-407B6875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963A2-C877-4E3A-9A32-D9068F841C30}"/>
              </a:ext>
            </a:extLst>
          </p:cNvPr>
          <p:cNvSpPr txBox="1"/>
          <p:nvPr/>
        </p:nvSpPr>
        <p:spPr>
          <a:xfrm>
            <a:off x="1272500" y="4741333"/>
            <a:ext cx="5215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Aanzet</a:t>
            </a:r>
            <a:r>
              <a:rPr lang="en-US" sz="2400" dirty="0"/>
              <a:t> tot </a:t>
            </a:r>
            <a:r>
              <a:rPr lang="en-US" sz="2400" dirty="0" err="1"/>
              <a:t>nieuwe</a:t>
            </a:r>
            <a:r>
              <a:rPr lang="en-US" sz="2400" dirty="0"/>
              <a:t> </a:t>
            </a:r>
            <a:r>
              <a:rPr lang="en-US" sz="2400" dirty="0" err="1"/>
              <a:t>lokale</a:t>
            </a:r>
            <a:r>
              <a:rPr lang="en-US" sz="2400" dirty="0"/>
              <a:t> </a:t>
            </a:r>
            <a:r>
              <a:rPr lang="en-US" sz="2400" dirty="0" err="1"/>
              <a:t>groep</a:t>
            </a:r>
            <a:r>
              <a:rPr lang="en-US" sz="2400" dirty="0"/>
              <a:t> in </a:t>
            </a:r>
            <a:r>
              <a:rPr lang="en-US" sz="2400" dirty="0" err="1"/>
              <a:t>Italië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Beleid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komende</a:t>
            </a:r>
            <a:r>
              <a:rPr lang="en-US" sz="2400" dirty="0"/>
              <a:t> </a:t>
            </a:r>
            <a:r>
              <a:rPr lang="en-US" sz="2400" dirty="0" err="1"/>
              <a:t>jaar</a:t>
            </a:r>
            <a:r>
              <a:rPr lang="en-US" sz="2400" dirty="0"/>
              <a:t>, </a:t>
            </a:r>
            <a:r>
              <a:rPr lang="en-US" sz="2400" dirty="0" err="1"/>
              <a:t>oa</a:t>
            </a:r>
            <a:r>
              <a:rPr lang="en-US" sz="2400" dirty="0"/>
              <a:t>:</a:t>
            </a:r>
          </a:p>
          <a:p>
            <a:pPr lvl="1"/>
            <a:r>
              <a:rPr lang="en-US" sz="1600" dirty="0"/>
              <a:t>- Meer </a:t>
            </a:r>
            <a:r>
              <a:rPr lang="en-US" sz="1600" dirty="0" err="1"/>
              <a:t>trainingsmogelijkheden</a:t>
            </a:r>
            <a:r>
              <a:rPr lang="en-US" sz="1600" dirty="0"/>
              <a:t> (2024)</a:t>
            </a:r>
          </a:p>
          <a:p>
            <a:pPr lvl="1"/>
            <a:r>
              <a:rPr lang="en-US" sz="1600" dirty="0"/>
              <a:t>- License / SA visibility (2025?)</a:t>
            </a:r>
          </a:p>
          <a:p>
            <a:pPr lvl="1"/>
            <a:r>
              <a:rPr lang="en-US" sz="1600" dirty="0"/>
              <a:t>- </a:t>
            </a:r>
            <a:r>
              <a:rPr lang="en-US" sz="1600" dirty="0" err="1"/>
              <a:t>Verbetering</a:t>
            </a:r>
            <a:r>
              <a:rPr lang="en-US" sz="1600" dirty="0"/>
              <a:t> support </a:t>
            </a:r>
            <a:r>
              <a:rPr lang="en-US" sz="1600" dirty="0" err="1"/>
              <a:t>lokale</a:t>
            </a:r>
            <a:r>
              <a:rPr lang="en-US" sz="1600" dirty="0"/>
              <a:t> </a:t>
            </a:r>
            <a:r>
              <a:rPr lang="en-US" sz="1600" dirty="0" err="1"/>
              <a:t>groepen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7B646-F96E-9B0F-25FC-2F3E8621D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543" y="1580959"/>
            <a:ext cx="6681724" cy="3160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E921A1-8213-BD61-8C42-63E7C49FA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8619" y="153778"/>
            <a:ext cx="2343571" cy="126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142D1-4312-450A-856F-1C1E095F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Board</a:t>
            </a:r>
          </a:p>
        </p:txBody>
      </p:sp>
      <p:pic>
        <p:nvPicPr>
          <p:cNvPr id="6" name="Picture 2" descr="https://mitelusergroup.org/wp-content/uploads/2016/04/logo_mug1.jpg">
            <a:extLst>
              <a:ext uri="{FF2B5EF4-FFF2-40B4-BE49-F238E27FC236}">
                <a16:creationId xmlns:a16="http://schemas.microsoft.com/office/drawing/2014/main" id="{DFD00628-47E4-4D76-A116-51F5983B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44" y="6235346"/>
            <a:ext cx="2343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BDD84-3FA5-4CAE-B93B-407B6875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963A2-C877-4E3A-9A32-D9068F841C30}"/>
              </a:ext>
            </a:extLst>
          </p:cNvPr>
          <p:cNvSpPr txBox="1"/>
          <p:nvPr/>
        </p:nvSpPr>
        <p:spPr>
          <a:xfrm>
            <a:off x="1349262" y="4311184"/>
            <a:ext cx="7162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31 </a:t>
            </a:r>
            <a:r>
              <a:rPr lang="en-US" sz="2400" dirty="0" err="1"/>
              <a:t>okt</a:t>
            </a:r>
            <a:r>
              <a:rPr lang="en-US" sz="2400" dirty="0"/>
              <a:t> : </a:t>
            </a:r>
            <a:r>
              <a:rPr lang="en-US" sz="2400" dirty="0" err="1"/>
              <a:t>uiterste</a:t>
            </a:r>
            <a:r>
              <a:rPr lang="en-US" sz="2400" dirty="0"/>
              <a:t> </a:t>
            </a:r>
            <a:r>
              <a:rPr lang="en-US" sz="2400" dirty="0" err="1"/>
              <a:t>aanmelddatum</a:t>
            </a:r>
            <a:r>
              <a:rPr lang="en-US" sz="2400" dirty="0"/>
              <a:t> </a:t>
            </a:r>
            <a:r>
              <a:rPr lang="en-US" sz="2400" dirty="0" err="1"/>
              <a:t>nieuwe</a:t>
            </a:r>
            <a:r>
              <a:rPr lang="en-US" sz="2400" dirty="0"/>
              <a:t> board members</a:t>
            </a:r>
          </a:p>
          <a:p>
            <a:r>
              <a:rPr lang="en-US" sz="2400" dirty="0"/>
              <a:t>31 dec : 2 </a:t>
            </a:r>
            <a:r>
              <a:rPr lang="en-US" sz="2400" dirty="0" err="1"/>
              <a:t>nieuwe</a:t>
            </a:r>
            <a:r>
              <a:rPr lang="en-US" sz="2400" dirty="0"/>
              <a:t> board members </a:t>
            </a:r>
            <a:r>
              <a:rPr lang="en-US" sz="2400" dirty="0" err="1"/>
              <a:t>worden</a:t>
            </a:r>
            <a:r>
              <a:rPr lang="en-US" sz="2400" dirty="0"/>
              <a:t> </a:t>
            </a:r>
            <a:r>
              <a:rPr lang="en-US" sz="2400" dirty="0" err="1"/>
              <a:t>benoemd</a:t>
            </a:r>
            <a:endParaRPr lang="en-US" sz="2400" dirty="0"/>
          </a:p>
          <a:p>
            <a:r>
              <a:rPr lang="en-US" sz="1200" dirty="0"/>
              <a:t>https://mitelusergroup.org/about-mitel-user-group-2/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52B8E-EA79-E288-97AE-A17AF9E73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109" y="1307639"/>
            <a:ext cx="2705478" cy="2048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B54339-FCB1-21A9-F04B-0F16F7A13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7610" y="3832259"/>
            <a:ext cx="5410955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9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142D1-4312-450A-856F-1C1E095F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Financiën</a:t>
            </a:r>
            <a:endParaRPr lang="en-US" dirty="0"/>
          </a:p>
        </p:txBody>
      </p:sp>
      <p:pic>
        <p:nvPicPr>
          <p:cNvPr id="6" name="Picture 2" descr="https://mitelusergroup.org/wp-content/uploads/2016/04/logo_mug1.jpg">
            <a:extLst>
              <a:ext uri="{FF2B5EF4-FFF2-40B4-BE49-F238E27FC236}">
                <a16:creationId xmlns:a16="http://schemas.microsoft.com/office/drawing/2014/main" id="{DFD00628-47E4-4D76-A116-51F5983B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44" y="6235346"/>
            <a:ext cx="2343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BDD84-3FA5-4CAE-B93B-407B6875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963A2-C877-4E3A-9A32-D9068F841C30}"/>
              </a:ext>
            </a:extLst>
          </p:cNvPr>
          <p:cNvSpPr txBox="1"/>
          <p:nvPr/>
        </p:nvSpPr>
        <p:spPr>
          <a:xfrm>
            <a:off x="1786140" y="4459385"/>
            <a:ext cx="39880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- </a:t>
            </a:r>
            <a:r>
              <a:rPr lang="en-US" sz="1200" dirty="0" err="1"/>
              <a:t>Gezien</a:t>
            </a:r>
            <a:r>
              <a:rPr lang="en-US" sz="1200" dirty="0"/>
              <a:t> de reserves </a:t>
            </a:r>
            <a:r>
              <a:rPr lang="en-US" sz="1200" dirty="0" err="1"/>
              <a:t>kunnen</a:t>
            </a:r>
            <a:r>
              <a:rPr lang="en-US" sz="1200" dirty="0"/>
              <a:t> we </a:t>
            </a:r>
            <a:r>
              <a:rPr lang="en-US" sz="1200" dirty="0" err="1"/>
              <a:t>ruim</a:t>
            </a:r>
            <a:r>
              <a:rPr lang="en-US" sz="1200" dirty="0"/>
              <a:t> 5 </a:t>
            </a:r>
            <a:r>
              <a:rPr lang="en-US" sz="1200" dirty="0" err="1"/>
              <a:t>jaar</a:t>
            </a:r>
            <a:r>
              <a:rPr lang="en-US" sz="1200" dirty="0"/>
              <a:t> </a:t>
            </a:r>
            <a:r>
              <a:rPr lang="en-US" sz="1200" dirty="0" err="1"/>
              <a:t>verder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 </a:t>
            </a:r>
            <a:r>
              <a:rPr lang="en-US" sz="1200" dirty="0" err="1"/>
              <a:t>Jaarrekeningen</a:t>
            </a:r>
            <a:r>
              <a:rPr lang="en-US" sz="1200" dirty="0"/>
              <a:t>:</a:t>
            </a:r>
          </a:p>
          <a:p>
            <a:pPr lvl="1"/>
            <a:r>
              <a:rPr lang="en-US" sz="1200" dirty="0"/>
              <a:t>- </a:t>
            </a:r>
            <a:r>
              <a:rPr lang="en-US" sz="1200" dirty="0" err="1"/>
              <a:t>Laatste</a:t>
            </a:r>
            <a:r>
              <a:rPr lang="en-US" sz="1200" dirty="0"/>
              <a:t> </a:t>
            </a:r>
            <a:r>
              <a:rPr lang="en-US" sz="1200" dirty="0" err="1"/>
              <a:t>goedgekeurde</a:t>
            </a:r>
            <a:r>
              <a:rPr lang="en-US" sz="1200" dirty="0"/>
              <a:t> </a:t>
            </a:r>
            <a:r>
              <a:rPr lang="en-US" sz="1200" dirty="0" err="1"/>
              <a:t>jaarrekening</a:t>
            </a:r>
            <a:r>
              <a:rPr lang="en-US" sz="1200" dirty="0"/>
              <a:t> 2018</a:t>
            </a:r>
          </a:p>
          <a:p>
            <a:pPr lvl="1"/>
            <a:r>
              <a:rPr lang="en-US" sz="1200" dirty="0"/>
              <a:t>- </a:t>
            </a:r>
            <a:r>
              <a:rPr lang="en-US" sz="1200" dirty="0" err="1"/>
              <a:t>Volgende</a:t>
            </a:r>
            <a:r>
              <a:rPr lang="en-US" sz="1200" dirty="0"/>
              <a:t> </a:t>
            </a:r>
            <a:r>
              <a:rPr lang="en-US" sz="1200" dirty="0" err="1"/>
              <a:t>bijeenkomst</a:t>
            </a:r>
            <a:r>
              <a:rPr lang="en-US" sz="1200" dirty="0"/>
              <a:t> </a:t>
            </a:r>
            <a:r>
              <a:rPr lang="en-US" sz="1200" dirty="0" err="1"/>
              <a:t>jaarrekeningen</a:t>
            </a:r>
            <a:r>
              <a:rPr lang="en-US" sz="1200" dirty="0"/>
              <a:t> 2019 tm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3A33B-D9AA-C670-EA97-3C2A4D86E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140" y="3158110"/>
            <a:ext cx="5080000" cy="1140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BDABA4-F45D-AC66-EF2B-A294133BA6D4}"/>
              </a:ext>
            </a:extLst>
          </p:cNvPr>
          <p:cNvSpPr txBox="1"/>
          <p:nvPr/>
        </p:nvSpPr>
        <p:spPr>
          <a:xfrm>
            <a:off x="3917949" y="3152001"/>
            <a:ext cx="4026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Huidige</a:t>
            </a:r>
            <a:r>
              <a:rPr lang="en-US" sz="1200" dirty="0"/>
              <a:t> </a:t>
            </a:r>
            <a:r>
              <a:rPr lang="en-US" sz="1200" dirty="0" err="1"/>
              <a:t>saldo</a:t>
            </a:r>
            <a:r>
              <a:rPr lang="en-US" sz="1200" dirty="0"/>
              <a:t> (</a:t>
            </a:r>
            <a:r>
              <a:rPr lang="en-US" sz="1200" dirty="0" err="1"/>
              <a:t>dit</a:t>
            </a:r>
            <a:r>
              <a:rPr lang="en-US" sz="1200" dirty="0"/>
              <a:t> </a:t>
            </a:r>
            <a:r>
              <a:rPr lang="en-US" sz="1200" dirty="0" err="1"/>
              <a:t>evenement</a:t>
            </a:r>
            <a:r>
              <a:rPr lang="en-US" sz="1200" dirty="0"/>
              <a:t> </a:t>
            </a:r>
            <a:r>
              <a:rPr lang="en-US" sz="1200" dirty="0" err="1"/>
              <a:t>moet</a:t>
            </a:r>
            <a:r>
              <a:rPr lang="en-US" sz="1200" dirty="0"/>
              <a:t> </a:t>
            </a:r>
            <a:r>
              <a:rPr lang="en-US" sz="1200" dirty="0" err="1"/>
              <a:t>nog</a:t>
            </a:r>
            <a:r>
              <a:rPr lang="en-US" sz="1200" dirty="0"/>
              <a:t> </a:t>
            </a:r>
            <a:r>
              <a:rPr lang="en-US" sz="1200" dirty="0" err="1"/>
              <a:t>afgerekend</a:t>
            </a:r>
            <a:r>
              <a:rPr lang="en-US" sz="1200" dirty="0"/>
              <a:t> </a:t>
            </a:r>
            <a:r>
              <a:rPr lang="en-US" sz="1200" dirty="0" err="1"/>
              <a:t>worden</a:t>
            </a:r>
            <a:r>
              <a:rPr lang="en-US" sz="1200" dirty="0"/>
              <a:t>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F47F14-6CC8-84D5-36AF-212976E0EB5E}"/>
              </a:ext>
            </a:extLst>
          </p:cNvPr>
          <p:cNvCxnSpPr>
            <a:stCxn id="10" idx="2"/>
          </p:cNvCxnSpPr>
          <p:nvPr/>
        </p:nvCxnSpPr>
        <p:spPr>
          <a:xfrm>
            <a:off x="5931225" y="3429000"/>
            <a:ext cx="359508" cy="2993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84CA0D3-AB3A-217A-E57C-F3C32DB71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318692"/>
              </p:ext>
            </p:extLst>
          </p:nvPr>
        </p:nvGraphicFramePr>
        <p:xfrm>
          <a:off x="1830590" y="1417638"/>
          <a:ext cx="4991100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377236926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72599005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2043621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2157396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5922849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8405360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Opbrensten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leden (organisaties)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lidmaatschap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4,000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83983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87789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Kosten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bijeenkomsten/jr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3500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7,000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462309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Global bijdrage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1,000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744065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Overige kosten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909496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8,500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38135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698372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Exploitatie saldo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-4,500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6241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2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049" y="814175"/>
            <a:ext cx="8477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951" y="-108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/>
              <a:t>Mitel Update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8684" y="4174178"/>
            <a:ext cx="321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Alexander Heemskerk</a:t>
            </a:r>
          </a:p>
          <a:p>
            <a:r>
              <a:rPr lang="en-US" dirty="0"/>
              <a:t>Sales Engineer Mitel Benelux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5DD73-83A1-4669-E0F7-F7243769A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718" y="2028863"/>
            <a:ext cx="2137481" cy="2018180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D60EB4A2-E865-AC2A-26BE-A70E6B62AE45}"/>
              </a:ext>
            </a:extLst>
          </p:cNvPr>
          <p:cNvSpPr/>
          <p:nvPr/>
        </p:nvSpPr>
        <p:spPr>
          <a:xfrm>
            <a:off x="2600633" y="1274903"/>
            <a:ext cx="564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</a:rPr>
              <a:t>Mitel Portfolio Update &amp; Roadmap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4659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049" y="814175"/>
            <a:ext cx="8477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951" y="-108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Mitel Partner </a:t>
            </a:r>
            <a:r>
              <a:rPr lang="en-US" sz="4000" dirty="0" err="1"/>
              <a:t>gesprekken</a:t>
            </a:r>
            <a:endParaRPr lang="en-US" sz="4000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60EB4A2-E865-AC2A-26BE-A70E6B62AE45}"/>
              </a:ext>
            </a:extLst>
          </p:cNvPr>
          <p:cNvSpPr/>
          <p:nvPr/>
        </p:nvSpPr>
        <p:spPr>
          <a:xfrm>
            <a:off x="2016433" y="1418836"/>
            <a:ext cx="564322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</a:rPr>
              <a:t>Partner </a:t>
            </a:r>
            <a:r>
              <a:rPr lang="en-US" sz="2000" b="1" dirty="0" err="1">
                <a:latin typeface="Calibri" panose="020F0502020204030204" pitchFamily="34" charset="0"/>
              </a:rPr>
              <a:t>voorbeelden</a:t>
            </a:r>
            <a:r>
              <a:rPr lang="en-US" sz="2000" b="1" dirty="0">
                <a:latin typeface="Calibri" panose="020F0502020204030204" pitchFamily="34" charset="0"/>
              </a:rPr>
              <a:t> van </a:t>
            </a:r>
            <a:r>
              <a:rPr lang="en-US" sz="2000" b="1" dirty="0" err="1">
                <a:effectLst/>
                <a:latin typeface="Calibri" panose="020F0502020204030204" pitchFamily="34" charset="0"/>
              </a:rPr>
              <a:t>bespreekthema’s</a:t>
            </a:r>
            <a:r>
              <a:rPr lang="en-US" sz="2000" b="1" dirty="0">
                <a:effectLst/>
                <a:latin typeface="Calibri" panose="020F0502020204030204" pitchFamily="34" charset="0"/>
              </a:rPr>
              <a:t>: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</a:rPr>
              <a:t> Wat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verwacht</a:t>
            </a:r>
            <a:r>
              <a:rPr lang="en-US" sz="1600" dirty="0"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een</a:t>
            </a:r>
            <a:r>
              <a:rPr lang="en-US" sz="1600" dirty="0"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klant</a:t>
            </a:r>
            <a:r>
              <a:rPr lang="en-US" sz="1600" dirty="0">
                <a:effectLst/>
                <a:latin typeface="Calibri" panose="020F0502020204030204" pitchFamily="34" charset="0"/>
              </a:rPr>
              <a:t> van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zijn</a:t>
            </a:r>
            <a:r>
              <a:rPr lang="en-US" sz="1600" dirty="0">
                <a:effectLst/>
                <a:latin typeface="Calibri" panose="020F0502020204030204" pitchFamily="34" charset="0"/>
              </a:rPr>
              <a:t>/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haar</a:t>
            </a:r>
            <a:r>
              <a:rPr lang="en-US" sz="1600" dirty="0">
                <a:effectLst/>
                <a:latin typeface="Calibri" panose="020F0502020204030204" pitchFamily="34" charset="0"/>
              </a:rPr>
              <a:t> partner?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 err="1">
                <a:effectLst/>
                <a:latin typeface="Calibri" panose="020F0502020204030204" pitchFamily="34" charset="0"/>
              </a:rPr>
              <a:t>Hoeveel</a:t>
            </a:r>
            <a:r>
              <a:rPr lang="en-US" sz="1600" dirty="0">
                <a:effectLst/>
                <a:latin typeface="Calibri" panose="020F0502020204030204" pitchFamily="34" charset="0"/>
              </a:rPr>
              <a:t> contact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momenten</a:t>
            </a:r>
            <a:r>
              <a:rPr lang="en-US" sz="1600" dirty="0">
                <a:effectLst/>
                <a:latin typeface="Calibri" panose="020F0502020204030204" pitchFamily="34" charset="0"/>
              </a:rPr>
              <a:t>? 1x/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maand</a:t>
            </a:r>
            <a:r>
              <a:rPr lang="en-US" sz="1600" dirty="0">
                <a:effectLst/>
                <a:latin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kwartaal</a:t>
            </a:r>
            <a:r>
              <a:rPr lang="en-US" sz="1600" dirty="0">
                <a:effectLst/>
                <a:latin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jaar</a:t>
            </a:r>
            <a:r>
              <a:rPr lang="en-US" sz="1600" dirty="0">
                <a:effectLst/>
                <a:latin typeface="Calibri" panose="020F0502020204030204" pitchFamily="34" charset="0"/>
              </a:rPr>
              <a:t>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 err="1">
                <a:effectLst/>
                <a:latin typeface="Calibri" panose="020F0502020204030204" pitchFamily="34" charset="0"/>
              </a:rPr>
              <a:t>Kennis</a:t>
            </a:r>
            <a:r>
              <a:rPr lang="en-US" sz="1600" dirty="0"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niveau</a:t>
            </a:r>
            <a:r>
              <a:rPr lang="en-US" sz="1600" dirty="0">
                <a:effectLst/>
                <a:latin typeface="Calibri" panose="020F0502020204030204" pitchFamily="34" charset="0"/>
              </a:rPr>
              <a:t> : </a:t>
            </a:r>
          </a:p>
          <a:p>
            <a:pPr marL="1200150" lvl="2" indent="-285750" fontAlgn="ctr">
              <a:buFont typeface="Courier New" panose="02070309020205020404" pitchFamily="49" charset="0"/>
              <a:buChar char="o"/>
            </a:pPr>
            <a:r>
              <a:rPr lang="en-US" sz="1600" dirty="0" err="1">
                <a:effectLst/>
                <a:latin typeface="Calibri" panose="020F0502020204030204" pitchFamily="34" charset="0"/>
              </a:rPr>
              <a:t>Technische</a:t>
            </a:r>
            <a:r>
              <a:rPr lang="en-US" sz="1600" dirty="0"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kennis</a:t>
            </a:r>
            <a:r>
              <a:rPr lang="en-US" sz="1600" dirty="0">
                <a:effectLst/>
                <a:latin typeface="Calibri" panose="020F0502020204030204" pitchFamily="34" charset="0"/>
              </a:rPr>
              <a:t> over Mitel</a:t>
            </a:r>
          </a:p>
          <a:p>
            <a:pPr marL="1200150" lvl="2" indent="-285750" fontAlgn="ctr">
              <a:buFont typeface="Courier New" panose="02070309020205020404" pitchFamily="49" charset="0"/>
              <a:buChar char="o"/>
            </a:pPr>
            <a:r>
              <a:rPr lang="en-US" sz="1600" dirty="0" err="1">
                <a:effectLst/>
                <a:latin typeface="Calibri" panose="020F0502020204030204" pitchFamily="34" charset="0"/>
              </a:rPr>
              <a:t>Nieuwe</a:t>
            </a:r>
            <a:r>
              <a:rPr lang="en-US" sz="1600" dirty="0">
                <a:effectLst/>
                <a:latin typeface="Calibri" panose="020F0502020204030204" pitchFamily="34" charset="0"/>
              </a:rPr>
              <a:t> features/release info</a:t>
            </a:r>
          </a:p>
          <a:p>
            <a:pPr marL="1200150" lvl="2" indent="-285750" fontAlgn="ctr"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</a:rPr>
              <a:t>Portfolio van Mitel</a:t>
            </a:r>
          </a:p>
          <a:p>
            <a:pPr marL="1200150" lvl="2" indent="-285750" fontAlgn="ctr">
              <a:buFont typeface="Courier New" panose="02070309020205020404" pitchFamily="49" charset="0"/>
              <a:buChar char="o"/>
            </a:pPr>
            <a:r>
              <a:rPr lang="en-US" sz="1600" dirty="0" err="1">
                <a:effectLst/>
                <a:latin typeface="Calibri" panose="020F0502020204030204" pitchFamily="34" charset="0"/>
              </a:rPr>
              <a:t>Specifieke</a:t>
            </a:r>
            <a:r>
              <a:rPr lang="en-US" sz="1600" dirty="0"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niet</a:t>
            </a:r>
            <a:r>
              <a:rPr lang="en-US" sz="1600" dirty="0">
                <a:effectLst/>
                <a:latin typeface="Calibri" panose="020F0502020204030204" pitchFamily="34" charset="0"/>
              </a:rPr>
              <a:t>-Mitel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kennis</a:t>
            </a:r>
            <a:endParaRPr lang="en-US" sz="1600" dirty="0">
              <a:latin typeface="Calibri" panose="020F0502020204030204" pitchFamily="34" charset="0"/>
            </a:endParaRPr>
          </a:p>
          <a:p>
            <a:pPr marL="1200150" lvl="2" indent="-285750" fontAlgn="ctr"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</a:rPr>
              <a:t>Business van de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klant</a:t>
            </a:r>
            <a:endParaRPr lang="en-US" sz="1600" dirty="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 err="1">
                <a:effectLst/>
                <a:latin typeface="Calibri" panose="020F0502020204030204" pitchFamily="34" charset="0"/>
              </a:rPr>
              <a:t>Licentie</a:t>
            </a:r>
            <a:r>
              <a:rPr lang="en-US" sz="1600" dirty="0"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beheer</a:t>
            </a:r>
            <a:r>
              <a:rPr lang="en-US" sz="1600" dirty="0">
                <a:effectLst/>
                <a:latin typeface="Calibri" panose="020F0502020204030204" pitchFamily="34" charset="0"/>
              </a:rPr>
              <a:t> / software assurance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</a:rPr>
              <a:t> Wat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loopt</a:t>
            </a:r>
            <a:r>
              <a:rPr lang="en-US" sz="1600" dirty="0">
                <a:effectLst/>
                <a:latin typeface="Calibri" panose="020F0502020204030204" pitchFamily="34" charset="0"/>
              </a:rPr>
              <a:t> er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goed</a:t>
            </a:r>
            <a:r>
              <a:rPr lang="en-US" sz="1600" dirty="0">
                <a:effectLst/>
                <a:latin typeface="Calibri" panose="020F0502020204030204" pitchFamily="34" charset="0"/>
              </a:rPr>
              <a:t> ?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</a:rPr>
              <a:t> Wat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zou</a:t>
            </a:r>
            <a:r>
              <a:rPr lang="en-US" sz="1600" dirty="0">
                <a:effectLst/>
                <a:latin typeface="Calibri" panose="020F0502020204030204" pitchFamily="34" charset="0"/>
              </a:rPr>
              <a:t> er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beter</a:t>
            </a:r>
            <a:r>
              <a:rPr lang="en-US" sz="1600" dirty="0"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kunnen</a:t>
            </a:r>
            <a:r>
              <a:rPr lang="en-US" sz="1600" dirty="0">
                <a:effectLst/>
                <a:latin typeface="Calibri" panose="020F0502020204030204" pitchFamily="34" charset="0"/>
              </a:rPr>
              <a:t>?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Incidenten</a:t>
            </a:r>
            <a:r>
              <a:rPr lang="en-US" sz="1600" dirty="0"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afhandeling</a:t>
            </a:r>
            <a:endParaRPr lang="en-US" sz="16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8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err="1"/>
              <a:t>Afsluiting</a:t>
            </a:r>
            <a:endParaRPr lang="en-US" sz="40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ADBCBCD-0A4D-497D-9CCC-55387B05C97B}"/>
              </a:ext>
            </a:extLst>
          </p:cNvPr>
          <p:cNvSpPr/>
          <p:nvPr/>
        </p:nvSpPr>
        <p:spPr>
          <a:xfrm>
            <a:off x="431540" y="2528814"/>
            <a:ext cx="8013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err="1"/>
              <a:t>Bedankt</a:t>
            </a:r>
            <a:r>
              <a:rPr lang="en-US" sz="4000"/>
              <a:t> !</a:t>
            </a:r>
          </a:p>
          <a:p>
            <a:pPr algn="ctr"/>
            <a:r>
              <a:rPr lang="en-US" sz="4000"/>
              <a:t>&amp;</a:t>
            </a:r>
          </a:p>
          <a:p>
            <a:pPr algn="ctr"/>
            <a:r>
              <a:rPr lang="en-US" sz="4000" err="1"/>
              <a:t>Graag</a:t>
            </a:r>
            <a:r>
              <a:rPr lang="en-US" sz="4000"/>
              <a:t> tot de </a:t>
            </a:r>
            <a:r>
              <a:rPr lang="en-US" sz="4000" err="1"/>
              <a:t>volgende</a:t>
            </a:r>
            <a:r>
              <a:rPr lang="en-US" sz="4000"/>
              <a:t> </a:t>
            </a:r>
            <a:r>
              <a:rPr lang="en-US" sz="4000" err="1"/>
              <a:t>keer</a:t>
            </a:r>
            <a:endParaRPr lang="en-US" sz="400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23902"/>
            <a:ext cx="357188" cy="9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789192BF4824BBEDA3AC9FCF428B3" ma:contentTypeVersion="21" ma:contentTypeDescription="Create a new document." ma:contentTypeScope="" ma:versionID="4d9a4e1633a17a3899b1bf6adfe9039f">
  <xsd:schema xmlns:xsd="http://www.w3.org/2001/XMLSchema" xmlns:xs="http://www.w3.org/2001/XMLSchema" xmlns:p="http://schemas.microsoft.com/office/2006/metadata/properties" xmlns:ns2="a98d785b-a573-4648-a687-d73070f116ca" xmlns:ns3="e7d83ab9-40ce-4f6a-9d5b-bb8228ec9b2e" targetNamespace="http://schemas.microsoft.com/office/2006/metadata/properties" ma:root="true" ma:fieldsID="ea3e3fe76a8c86075157bc95f00514b8" ns2:_="" ns3:_="">
    <xsd:import namespace="a98d785b-a573-4648-a687-d73070f116ca"/>
    <xsd:import namespace="e7d83ab9-40ce-4f6a-9d5b-bb8228ec9b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Dat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d785b-a573-4648-a687-d73070f116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276885-7dfa-4cd0-820a-7be052c89ea5}" ma:internalName="TaxCatchAll" ma:showField="CatchAllData" ma:web="a98d785b-a573-4648-a687-d73070f116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83ab9-40ce-4f6a-9d5b-bb8228ec9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2a3306c-a91f-4216-84a6-267e9c23c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8d785b-a573-4648-a687-d73070f116ca" xsi:nil="true"/>
    <Date xmlns="e7d83ab9-40ce-4f6a-9d5b-bb8228ec9b2e" xsi:nil="true"/>
    <lcf76f155ced4ddcb4097134ff3c332f xmlns="e7d83ab9-40ce-4f6a-9d5b-bb8228ec9b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C14264-E119-4099-B33A-80DE275DC69F}"/>
</file>

<file path=customXml/itemProps2.xml><?xml version="1.0" encoding="utf-8"?>
<ds:datastoreItem xmlns:ds="http://schemas.openxmlformats.org/officeDocument/2006/customXml" ds:itemID="{842970A8-A657-456A-98E9-CB1BD1240746}"/>
</file>

<file path=customXml/itemProps3.xml><?xml version="1.0" encoding="utf-8"?>
<ds:datastoreItem xmlns:ds="http://schemas.openxmlformats.org/officeDocument/2006/customXml" ds:itemID="{63886EAB-E0F6-48E7-B446-2688C4FC1BEF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674</Words>
  <Application>Microsoft Office PowerPoint</Application>
  <PresentationFormat>On-screen Show (4:3)</PresentationFormat>
  <Paragraphs>147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Office Theme</vt:lpstr>
      <vt:lpstr>PowerPoint Presentation</vt:lpstr>
      <vt:lpstr>Agenda</vt:lpstr>
      <vt:lpstr>Global Membership</vt:lpstr>
      <vt:lpstr>20/21 sep Rome</vt:lpstr>
      <vt:lpstr>Global Board</vt:lpstr>
      <vt:lpstr>Financiën</vt:lpstr>
      <vt:lpstr>Mitel Update</vt:lpstr>
      <vt:lpstr>Mitel Partner gesprekken</vt:lpstr>
      <vt:lpstr>Afsluiting</vt:lpstr>
    </vt:vector>
  </TitlesOfParts>
  <Company>Mitel Networks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</dc:creator>
  <cp:lastModifiedBy>Venne, Peter Van de</cp:lastModifiedBy>
  <cp:revision>1</cp:revision>
  <cp:lastPrinted>2021-11-04T09:17:22Z</cp:lastPrinted>
  <dcterms:created xsi:type="dcterms:W3CDTF">2014-11-21T15:50:40Z</dcterms:created>
  <dcterms:modified xsi:type="dcterms:W3CDTF">2023-10-31T08:26:47Z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0x010100002789192BF4824BBEDA3AC9FCF428B3</vt:lpwstr>
  </property>
</Properties>
</file>