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3" r:id="rId2"/>
    <p:sldId id="301" r:id="rId3"/>
    <p:sldId id="295" r:id="rId4"/>
    <p:sldId id="318" r:id="rId5"/>
    <p:sldId id="316" r:id="rId6"/>
    <p:sldId id="319" r:id="rId7"/>
    <p:sldId id="320" r:id="rId8"/>
    <p:sldId id="311" r:id="rId9"/>
    <p:sldId id="310" r:id="rId10"/>
  </p:sldIdLst>
  <p:sldSz cx="9144000" cy="6858000" type="screen4x3"/>
  <p:notesSz cx="6669088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D4D18C-EE4C-4705-B784-F8D66C2E5C35}" v="9" dt="2023-04-06T08:14:28.5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946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7"/>
        <p:guide pos="210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Van de Venne" userId="cf58134a229e64d8" providerId="LiveId" clId="{932ACFBB-ED9F-4C6B-A33E-367878D68535}"/>
    <pc:docChg chg="undo custSel addSld modSld">
      <pc:chgData name="Peter Van de Venne" userId="cf58134a229e64d8" providerId="LiveId" clId="{932ACFBB-ED9F-4C6B-A33E-367878D68535}" dt="2022-07-05T08:13:35.606" v="2085" actId="14100"/>
      <pc:docMkLst>
        <pc:docMk/>
      </pc:docMkLst>
      <pc:sldChg chg="addSp delSp modSp mod">
        <pc:chgData name="Peter Van de Venne" userId="cf58134a229e64d8" providerId="LiveId" clId="{932ACFBB-ED9F-4C6B-A33E-367878D68535}" dt="2022-07-05T08:09:44.896" v="2029" actId="1035"/>
        <pc:sldMkLst>
          <pc:docMk/>
          <pc:sldMk cId="1261163798" sldId="295"/>
        </pc:sldMkLst>
        <pc:spChg chg="mod">
          <ac:chgData name="Peter Van de Venne" userId="cf58134a229e64d8" providerId="LiveId" clId="{932ACFBB-ED9F-4C6B-A33E-367878D68535}" dt="2022-07-05T07:44:51.645" v="1400" actId="20577"/>
          <ac:spMkLst>
            <pc:docMk/>
            <pc:sldMk cId="1261163798" sldId="295"/>
            <ac:spMk id="11" creationId="{C51963A2-C877-4E3A-9A32-D9068F841C30}"/>
          </ac:spMkLst>
        </pc:spChg>
        <pc:graphicFrameChg chg="add mod">
          <ac:chgData name="Peter Van de Venne" userId="cf58134a229e64d8" providerId="LiveId" clId="{932ACFBB-ED9F-4C6B-A33E-367878D68535}" dt="2022-07-05T07:29:28.323" v="1142" actId="1076"/>
          <ac:graphicFrameMkLst>
            <pc:docMk/>
            <pc:sldMk cId="1261163798" sldId="295"/>
            <ac:graphicFrameMk id="2" creationId="{782F0048-E685-44A9-B602-C498C830989F}"/>
          </ac:graphicFrameMkLst>
        </pc:graphicFrameChg>
        <pc:graphicFrameChg chg="del">
          <ac:chgData name="Peter Van de Venne" userId="cf58134a229e64d8" providerId="LiveId" clId="{932ACFBB-ED9F-4C6B-A33E-367878D68535}" dt="2022-07-05T07:29:15.826" v="1140" actId="478"/>
          <ac:graphicFrameMkLst>
            <pc:docMk/>
            <pc:sldMk cId="1261163798" sldId="295"/>
            <ac:graphicFrameMk id="5" creationId="{4A10E44D-1E1D-40F8-95FE-D77D3888DA83}"/>
          </ac:graphicFrameMkLst>
        </pc:graphicFrameChg>
        <pc:graphicFrameChg chg="del">
          <ac:chgData name="Peter Van de Venne" userId="cf58134a229e64d8" providerId="LiveId" clId="{932ACFBB-ED9F-4C6B-A33E-367878D68535}" dt="2022-07-05T07:29:59.566" v="1143" actId="478"/>
          <ac:graphicFrameMkLst>
            <pc:docMk/>
            <pc:sldMk cId="1261163798" sldId="295"/>
            <ac:graphicFrameMk id="10" creationId="{F9971787-0B19-4DA6-B374-EA0241C25EB8}"/>
          </ac:graphicFrameMkLst>
        </pc:graphicFrameChg>
        <pc:graphicFrameChg chg="add mod">
          <ac:chgData name="Peter Van de Venne" userId="cf58134a229e64d8" providerId="LiveId" clId="{932ACFBB-ED9F-4C6B-A33E-367878D68535}" dt="2022-07-05T08:09:27.518" v="2004" actId="1035"/>
          <ac:graphicFrameMkLst>
            <pc:docMk/>
            <pc:sldMk cId="1261163798" sldId="295"/>
            <ac:graphicFrameMk id="12" creationId="{F9971787-0B19-4DA6-B374-EA0241C25EB8}"/>
          </ac:graphicFrameMkLst>
        </pc:graphicFrameChg>
        <pc:picChg chg="mod">
          <ac:chgData name="Peter Van de Venne" userId="cf58134a229e64d8" providerId="LiveId" clId="{932ACFBB-ED9F-4C6B-A33E-367878D68535}" dt="2022-07-05T08:09:44.896" v="2029" actId="1035"/>
          <ac:picMkLst>
            <pc:docMk/>
            <pc:sldMk cId="1261163798" sldId="295"/>
            <ac:picMk id="6" creationId="{DFD00628-47E4-4D76-A116-51F5983B5A66}"/>
          </ac:picMkLst>
        </pc:picChg>
      </pc:sldChg>
      <pc:sldChg chg="modSp mod modNotesTx">
        <pc:chgData name="Peter Van de Venne" userId="cf58134a229e64d8" providerId="LiveId" clId="{932ACFBB-ED9F-4C6B-A33E-367878D68535}" dt="2022-07-05T08:11:06.219" v="2034" actId="14100"/>
        <pc:sldMkLst>
          <pc:docMk/>
          <pc:sldMk cId="3371526869" sldId="303"/>
        </pc:sldMkLst>
        <pc:picChg chg="mod">
          <ac:chgData name="Peter Van de Venne" userId="cf58134a229e64d8" providerId="LiveId" clId="{932ACFBB-ED9F-4C6B-A33E-367878D68535}" dt="2022-07-05T08:11:06.219" v="2034" actId="14100"/>
          <ac:picMkLst>
            <pc:docMk/>
            <pc:sldMk cId="3371526869" sldId="303"/>
            <ac:picMk id="11" creationId="{FFE94ADD-BA11-4146-8BD7-E55E2AB4771E}"/>
          </ac:picMkLst>
        </pc:picChg>
      </pc:sldChg>
      <pc:sldChg chg="addSp delSp modSp mod">
        <pc:chgData name="Peter Van de Venne" userId="cf58134a229e64d8" providerId="LiveId" clId="{932ACFBB-ED9F-4C6B-A33E-367878D68535}" dt="2022-07-05T08:10:34.983" v="2033" actId="1076"/>
        <pc:sldMkLst>
          <pc:docMk/>
          <pc:sldMk cId="663578457" sldId="314"/>
        </pc:sldMkLst>
        <pc:spChg chg="mod">
          <ac:chgData name="Peter Van de Venne" userId="cf58134a229e64d8" providerId="LiveId" clId="{932ACFBB-ED9F-4C6B-A33E-367878D68535}" dt="2022-07-05T07:11:57.838" v="955" actId="20577"/>
          <ac:spMkLst>
            <pc:docMk/>
            <pc:sldMk cId="663578457" sldId="314"/>
            <ac:spMk id="4" creationId="{A06142D1-4312-450A-856F-1C1E095FB37F}"/>
          </ac:spMkLst>
        </pc:spChg>
        <pc:spChg chg="add mod">
          <ac:chgData name="Peter Van de Venne" userId="cf58134a229e64d8" providerId="LiveId" clId="{932ACFBB-ED9F-4C6B-A33E-367878D68535}" dt="2022-07-05T08:02:53.555" v="1872" actId="14100"/>
          <ac:spMkLst>
            <pc:docMk/>
            <pc:sldMk cId="663578457" sldId="314"/>
            <ac:spMk id="7" creationId="{0947DBE8-464F-4A04-8A7B-E5FC9F6E305C}"/>
          </ac:spMkLst>
        </pc:spChg>
        <pc:spChg chg="add mod">
          <ac:chgData name="Peter Van de Venne" userId="cf58134a229e64d8" providerId="LiveId" clId="{932ACFBB-ED9F-4C6B-A33E-367878D68535}" dt="2022-07-05T08:00:08.052" v="1845" actId="20577"/>
          <ac:spMkLst>
            <pc:docMk/>
            <pc:sldMk cId="663578457" sldId="314"/>
            <ac:spMk id="8" creationId="{0C271D74-F211-4EFE-B6CE-4C5957DE7081}"/>
          </ac:spMkLst>
        </pc:spChg>
        <pc:spChg chg="add del mod">
          <ac:chgData name="Peter Van de Venne" userId="cf58134a229e64d8" providerId="LiveId" clId="{932ACFBB-ED9F-4C6B-A33E-367878D68535}" dt="2022-07-05T07:58:46.103" v="1785" actId="478"/>
          <ac:spMkLst>
            <pc:docMk/>
            <pc:sldMk cId="663578457" sldId="314"/>
            <ac:spMk id="10" creationId="{D5602100-2ADC-46A9-9F81-7388F21A7D8F}"/>
          </ac:spMkLst>
        </pc:spChg>
        <pc:spChg chg="del mod">
          <ac:chgData name="Peter Van de Venne" userId="cf58134a229e64d8" providerId="LiveId" clId="{932ACFBB-ED9F-4C6B-A33E-367878D68535}" dt="2022-07-05T07:00:27.048" v="493" actId="478"/>
          <ac:spMkLst>
            <pc:docMk/>
            <pc:sldMk cId="663578457" sldId="314"/>
            <ac:spMk id="11" creationId="{C51963A2-C877-4E3A-9A32-D9068F841C30}"/>
          </ac:spMkLst>
        </pc:spChg>
        <pc:spChg chg="add del mod">
          <ac:chgData name="Peter Van de Venne" userId="cf58134a229e64d8" providerId="LiveId" clId="{932ACFBB-ED9F-4C6B-A33E-367878D68535}" dt="2022-07-05T07:58:49.589" v="1786" actId="478"/>
          <ac:spMkLst>
            <pc:docMk/>
            <pc:sldMk cId="663578457" sldId="314"/>
            <ac:spMk id="12" creationId="{1EA4286E-A94E-422C-B524-230362DAE241}"/>
          </ac:spMkLst>
        </pc:spChg>
        <pc:picChg chg="del">
          <ac:chgData name="Peter Van de Venne" userId="cf58134a229e64d8" providerId="LiveId" clId="{932ACFBB-ED9F-4C6B-A33E-367878D68535}" dt="2022-07-05T07:00:30.150" v="494" actId="478"/>
          <ac:picMkLst>
            <pc:docMk/>
            <pc:sldMk cId="663578457" sldId="314"/>
            <ac:picMk id="3" creationId="{092ACF2F-6D40-4270-B1FA-C4FC261B995F}"/>
          </ac:picMkLst>
        </pc:picChg>
        <pc:picChg chg="add del">
          <ac:chgData name="Peter Van de Venne" userId="cf58134a229e64d8" providerId="LiveId" clId="{932ACFBB-ED9F-4C6B-A33E-367878D68535}" dt="2022-07-05T07:58:35.598" v="1782" actId="22"/>
          <ac:picMkLst>
            <pc:docMk/>
            <pc:sldMk cId="663578457" sldId="314"/>
            <ac:picMk id="5" creationId="{FB666803-05FA-483A-9E9C-2CE0B2FA3DAB}"/>
          </ac:picMkLst>
        </pc:picChg>
        <pc:picChg chg="mod">
          <ac:chgData name="Peter Van de Venne" userId="cf58134a229e64d8" providerId="LiveId" clId="{932ACFBB-ED9F-4C6B-A33E-367878D68535}" dt="2022-07-05T08:10:34.983" v="2033" actId="1076"/>
          <ac:picMkLst>
            <pc:docMk/>
            <pc:sldMk cId="663578457" sldId="314"/>
            <ac:picMk id="6" creationId="{DFD00628-47E4-4D76-A116-51F5983B5A66}"/>
          </ac:picMkLst>
        </pc:picChg>
      </pc:sldChg>
      <pc:sldChg chg="delSp modSp add mod modNotesTx">
        <pc:chgData name="Peter Van de Venne" userId="cf58134a229e64d8" providerId="LiveId" clId="{932ACFBB-ED9F-4C6B-A33E-367878D68535}" dt="2022-07-05T07:43:59.141" v="1370" actId="6549"/>
        <pc:sldMkLst>
          <pc:docMk/>
          <pc:sldMk cId="3578812494" sldId="315"/>
        </pc:sldMkLst>
        <pc:spChg chg="mod">
          <ac:chgData name="Peter Van de Venne" userId="cf58134a229e64d8" providerId="LiveId" clId="{932ACFBB-ED9F-4C6B-A33E-367878D68535}" dt="2022-07-05T06:52:22.688" v="30" actId="20577"/>
          <ac:spMkLst>
            <pc:docMk/>
            <pc:sldMk cId="3578812494" sldId="315"/>
            <ac:spMk id="7" creationId="{00000000-0000-0000-0000-000000000000}"/>
          </ac:spMkLst>
        </pc:spChg>
        <pc:spChg chg="mod">
          <ac:chgData name="Peter Van de Venne" userId="cf58134a229e64d8" providerId="LiveId" clId="{932ACFBB-ED9F-4C6B-A33E-367878D68535}" dt="2022-07-05T07:43:59.141" v="1370" actId="6549"/>
          <ac:spMkLst>
            <pc:docMk/>
            <pc:sldMk cId="3578812494" sldId="315"/>
            <ac:spMk id="16" creationId="{2ADBCBCD-0A4D-497D-9CCC-55387B05C97B}"/>
          </ac:spMkLst>
        </pc:spChg>
        <pc:picChg chg="del">
          <ac:chgData name="Peter Van de Venne" userId="cf58134a229e64d8" providerId="LiveId" clId="{932ACFBB-ED9F-4C6B-A33E-367878D68535}" dt="2022-07-05T06:52:26.663" v="31" actId="478"/>
          <ac:picMkLst>
            <pc:docMk/>
            <pc:sldMk cId="3578812494" sldId="315"/>
            <ac:picMk id="3" creationId="{00000000-0000-0000-0000-000000000000}"/>
          </ac:picMkLst>
        </pc:picChg>
        <pc:picChg chg="del">
          <ac:chgData name="Peter Van de Venne" userId="cf58134a229e64d8" providerId="LiveId" clId="{932ACFBB-ED9F-4C6B-A33E-367878D68535}" dt="2022-07-05T06:52:30.865" v="32" actId="478"/>
          <ac:picMkLst>
            <pc:docMk/>
            <pc:sldMk cId="3578812494" sldId="315"/>
            <ac:picMk id="8" creationId="{E3B26F79-3811-4404-8831-227F41D81DD0}"/>
          </ac:picMkLst>
        </pc:picChg>
        <pc:picChg chg="del">
          <ac:chgData name="Peter Van de Venne" userId="cf58134a229e64d8" providerId="LiveId" clId="{932ACFBB-ED9F-4C6B-A33E-367878D68535}" dt="2022-07-05T06:52:34.716" v="33" actId="478"/>
          <ac:picMkLst>
            <pc:docMk/>
            <pc:sldMk cId="3578812494" sldId="315"/>
            <ac:picMk id="11" creationId="{FFE94ADD-BA11-4146-8BD7-E55E2AB4771E}"/>
          </ac:picMkLst>
        </pc:picChg>
      </pc:sldChg>
      <pc:sldChg chg="addSp delSp modSp add mod">
        <pc:chgData name="Peter Van de Venne" userId="cf58134a229e64d8" providerId="LiveId" clId="{932ACFBB-ED9F-4C6B-A33E-367878D68535}" dt="2022-07-05T08:10:02.855" v="2030" actId="1076"/>
        <pc:sldMkLst>
          <pc:docMk/>
          <pc:sldMk cId="206508272" sldId="316"/>
        </pc:sldMkLst>
        <pc:spChg chg="mod">
          <ac:chgData name="Peter Van de Venne" userId="cf58134a229e64d8" providerId="LiveId" clId="{932ACFBB-ED9F-4C6B-A33E-367878D68535}" dt="2022-07-05T07:32:00.221" v="1256" actId="20577"/>
          <ac:spMkLst>
            <pc:docMk/>
            <pc:sldMk cId="206508272" sldId="316"/>
            <ac:spMk id="4" creationId="{A06142D1-4312-450A-856F-1C1E095FB37F}"/>
          </ac:spMkLst>
        </pc:spChg>
        <pc:spChg chg="add del mod">
          <ac:chgData name="Peter Van de Venne" userId="cf58134a229e64d8" providerId="LiveId" clId="{932ACFBB-ED9F-4C6B-A33E-367878D68535}" dt="2022-07-05T07:43:26.624" v="1355" actId="478"/>
          <ac:spMkLst>
            <pc:docMk/>
            <pc:sldMk cId="206508272" sldId="316"/>
            <ac:spMk id="8" creationId="{5D9EEB57-009A-4130-95D8-9E445E68746E}"/>
          </ac:spMkLst>
        </pc:spChg>
        <pc:spChg chg="mod">
          <ac:chgData name="Peter Van de Venne" userId="cf58134a229e64d8" providerId="LiveId" clId="{932ACFBB-ED9F-4C6B-A33E-367878D68535}" dt="2022-07-05T08:04:27.586" v="1902" actId="20577"/>
          <ac:spMkLst>
            <pc:docMk/>
            <pc:sldMk cId="206508272" sldId="316"/>
            <ac:spMk id="11" creationId="{C51963A2-C877-4E3A-9A32-D9068F841C30}"/>
          </ac:spMkLst>
        </pc:spChg>
        <pc:graphicFrameChg chg="del">
          <ac:chgData name="Peter Van de Venne" userId="cf58134a229e64d8" providerId="LiveId" clId="{932ACFBB-ED9F-4C6B-A33E-367878D68535}" dt="2022-07-05T07:32:04.219" v="1257" actId="478"/>
          <ac:graphicFrameMkLst>
            <pc:docMk/>
            <pc:sldMk cId="206508272" sldId="316"/>
            <ac:graphicFrameMk id="2" creationId="{782F0048-E685-44A9-B602-C498C830989F}"/>
          </ac:graphicFrameMkLst>
        </pc:graphicFrameChg>
        <pc:graphicFrameChg chg="del">
          <ac:chgData name="Peter Van de Venne" userId="cf58134a229e64d8" providerId="LiveId" clId="{932ACFBB-ED9F-4C6B-A33E-367878D68535}" dt="2022-07-05T07:32:09.185" v="1258" actId="478"/>
          <ac:graphicFrameMkLst>
            <pc:docMk/>
            <pc:sldMk cId="206508272" sldId="316"/>
            <ac:graphicFrameMk id="12" creationId="{F9971787-0B19-4DA6-B374-EA0241C25EB8}"/>
          </ac:graphicFrameMkLst>
        </pc:graphicFrameChg>
        <pc:picChg chg="add mod">
          <ac:chgData name="Peter Van de Venne" userId="cf58134a229e64d8" providerId="LiveId" clId="{932ACFBB-ED9F-4C6B-A33E-367878D68535}" dt="2022-07-05T07:43:30.834" v="1356" actId="1076"/>
          <ac:picMkLst>
            <pc:docMk/>
            <pc:sldMk cId="206508272" sldId="316"/>
            <ac:picMk id="5" creationId="{10AF6DDB-F6A2-48A2-93A7-471B5D694D4E}"/>
          </ac:picMkLst>
        </pc:picChg>
        <pc:picChg chg="mod">
          <ac:chgData name="Peter Van de Venne" userId="cf58134a229e64d8" providerId="LiveId" clId="{932ACFBB-ED9F-4C6B-A33E-367878D68535}" dt="2022-07-05T08:10:02.855" v="2030" actId="1076"/>
          <ac:picMkLst>
            <pc:docMk/>
            <pc:sldMk cId="206508272" sldId="316"/>
            <ac:picMk id="6" creationId="{DFD00628-47E4-4D76-A116-51F5983B5A66}"/>
          </ac:picMkLst>
        </pc:picChg>
      </pc:sldChg>
      <pc:sldChg chg="modSp add mod">
        <pc:chgData name="Peter Van de Venne" userId="cf58134a229e64d8" providerId="LiveId" clId="{932ACFBB-ED9F-4C6B-A33E-367878D68535}" dt="2022-07-05T08:13:35.606" v="2085" actId="14100"/>
        <pc:sldMkLst>
          <pc:docMk/>
          <pc:sldMk cId="1426879045" sldId="317"/>
        </pc:sldMkLst>
        <pc:spChg chg="mod">
          <ac:chgData name="Peter Van de Venne" userId="cf58134a229e64d8" providerId="LiveId" clId="{932ACFBB-ED9F-4C6B-A33E-367878D68535}" dt="2022-07-05T07:59:29.443" v="1841" actId="20577"/>
          <ac:spMkLst>
            <pc:docMk/>
            <pc:sldMk cId="1426879045" sldId="317"/>
            <ac:spMk id="4" creationId="{A06142D1-4312-450A-856F-1C1E095FB37F}"/>
          </ac:spMkLst>
        </pc:spChg>
        <pc:spChg chg="mod">
          <ac:chgData name="Peter Van de Venne" userId="cf58134a229e64d8" providerId="LiveId" clId="{932ACFBB-ED9F-4C6B-A33E-367878D68535}" dt="2022-07-05T08:03:25.997" v="1880" actId="14100"/>
          <ac:spMkLst>
            <pc:docMk/>
            <pc:sldMk cId="1426879045" sldId="317"/>
            <ac:spMk id="7" creationId="{0947DBE8-464F-4A04-8A7B-E5FC9F6E305C}"/>
          </ac:spMkLst>
        </pc:spChg>
        <pc:spChg chg="mod">
          <ac:chgData name="Peter Van de Venne" userId="cf58134a229e64d8" providerId="LiveId" clId="{932ACFBB-ED9F-4C6B-A33E-367878D68535}" dt="2022-07-05T07:59:55.532" v="1843" actId="20577"/>
          <ac:spMkLst>
            <pc:docMk/>
            <pc:sldMk cId="1426879045" sldId="317"/>
            <ac:spMk id="8" creationId="{0C271D74-F211-4EFE-B6CE-4C5957DE7081}"/>
          </ac:spMkLst>
        </pc:spChg>
        <pc:spChg chg="mod">
          <ac:chgData name="Peter Van de Venne" userId="cf58134a229e64d8" providerId="LiveId" clId="{932ACFBB-ED9F-4C6B-A33E-367878D68535}" dt="2022-07-05T08:13:35.606" v="2085" actId="14100"/>
          <ac:spMkLst>
            <pc:docMk/>
            <pc:sldMk cId="1426879045" sldId="317"/>
            <ac:spMk id="12" creationId="{1EA4286E-A94E-422C-B524-230362DAE241}"/>
          </ac:spMkLst>
        </pc:spChg>
        <pc:picChg chg="mod">
          <ac:chgData name="Peter Van de Venne" userId="cf58134a229e64d8" providerId="LiveId" clId="{932ACFBB-ED9F-4C6B-A33E-367878D68535}" dt="2022-07-05T08:10:20.270" v="2032" actId="1076"/>
          <ac:picMkLst>
            <pc:docMk/>
            <pc:sldMk cId="1426879045" sldId="317"/>
            <ac:picMk id="6" creationId="{DFD00628-47E4-4D76-A116-51F5983B5A66}"/>
          </ac:picMkLst>
        </pc:picChg>
      </pc:sldChg>
      <pc:sldChg chg="addSp delSp modSp add mod">
        <pc:chgData name="Peter Van de Venne" userId="cf58134a229e64d8" providerId="LiveId" clId="{932ACFBB-ED9F-4C6B-A33E-367878D68535}" dt="2022-07-05T08:09:21.392" v="2002" actId="1076"/>
        <pc:sldMkLst>
          <pc:docMk/>
          <pc:sldMk cId="2150295219" sldId="318"/>
        </pc:sldMkLst>
        <pc:spChg chg="mod">
          <ac:chgData name="Peter Van de Venne" userId="cf58134a229e64d8" providerId="LiveId" clId="{932ACFBB-ED9F-4C6B-A33E-367878D68535}" dt="2022-07-05T08:04:49.708" v="1917" actId="20577"/>
          <ac:spMkLst>
            <pc:docMk/>
            <pc:sldMk cId="2150295219" sldId="318"/>
            <ac:spMk id="4" creationId="{A06142D1-4312-450A-856F-1C1E095FB37F}"/>
          </ac:spMkLst>
        </pc:spChg>
        <pc:spChg chg="mod">
          <ac:chgData name="Peter Van de Venne" userId="cf58134a229e64d8" providerId="LiveId" clId="{932ACFBB-ED9F-4C6B-A33E-367878D68535}" dt="2022-07-05T08:08:33.702" v="1999" actId="1076"/>
          <ac:spMkLst>
            <pc:docMk/>
            <pc:sldMk cId="2150295219" sldId="318"/>
            <ac:spMk id="11" creationId="{C51963A2-C877-4E3A-9A32-D9068F841C30}"/>
          </ac:spMkLst>
        </pc:spChg>
        <pc:picChg chg="add mod">
          <ac:chgData name="Peter Van de Venne" userId="cf58134a229e64d8" providerId="LiveId" clId="{932ACFBB-ED9F-4C6B-A33E-367878D68535}" dt="2022-07-05T08:08:29.276" v="1998" actId="1076"/>
          <ac:picMkLst>
            <pc:docMk/>
            <pc:sldMk cId="2150295219" sldId="318"/>
            <ac:picMk id="3" creationId="{F27B9903-A2D7-4C04-A153-A3689D30CE31}"/>
          </ac:picMkLst>
        </pc:picChg>
        <pc:picChg chg="del">
          <ac:chgData name="Peter Van de Venne" userId="cf58134a229e64d8" providerId="LiveId" clId="{932ACFBB-ED9F-4C6B-A33E-367878D68535}" dt="2022-07-05T08:05:34.884" v="1990" actId="478"/>
          <ac:picMkLst>
            <pc:docMk/>
            <pc:sldMk cId="2150295219" sldId="318"/>
            <ac:picMk id="5" creationId="{10AF6DDB-F6A2-48A2-93A7-471B5D694D4E}"/>
          </ac:picMkLst>
        </pc:picChg>
        <pc:picChg chg="mod">
          <ac:chgData name="Peter Van de Venne" userId="cf58134a229e64d8" providerId="LiveId" clId="{932ACFBB-ED9F-4C6B-A33E-367878D68535}" dt="2022-07-05T08:09:21.392" v="2002" actId="1076"/>
          <ac:picMkLst>
            <pc:docMk/>
            <pc:sldMk cId="2150295219" sldId="318"/>
            <ac:picMk id="6" creationId="{DFD00628-47E4-4D76-A116-51F5983B5A66}"/>
          </ac:picMkLst>
        </pc:picChg>
        <pc:picChg chg="add mod">
          <ac:chgData name="Peter Van de Venne" userId="cf58134a229e64d8" providerId="LiveId" clId="{932ACFBB-ED9F-4C6B-A33E-367878D68535}" dt="2022-07-05T08:08:45.311" v="2001" actId="166"/>
          <ac:picMkLst>
            <pc:docMk/>
            <pc:sldMk cId="2150295219" sldId="318"/>
            <ac:picMk id="2050" creationId="{0DCEA156-D51B-4A17-93BF-9DF086CD3EB7}"/>
          </ac:picMkLst>
        </pc:picChg>
      </pc:sldChg>
    </pc:docChg>
  </pc:docChgLst>
  <pc:docChgLst>
    <pc:chgData name="Peter Van de Venne" userId="cf58134a229e64d8" providerId="LiveId" clId="{0118EFEE-04CD-4649-A95D-333AF2D8312C}"/>
    <pc:docChg chg="custSel modSld">
      <pc:chgData name="Peter Van de Venne" userId="cf58134a229e64d8" providerId="LiveId" clId="{0118EFEE-04CD-4649-A95D-333AF2D8312C}" dt="2021-04-15T11:44:33.956" v="149" actId="20577"/>
      <pc:docMkLst>
        <pc:docMk/>
      </pc:docMkLst>
      <pc:sldChg chg="modSp mod">
        <pc:chgData name="Peter Van de Venne" userId="cf58134a229e64d8" providerId="LiveId" clId="{0118EFEE-04CD-4649-A95D-333AF2D8312C}" dt="2021-04-15T11:44:33.956" v="149" actId="20577"/>
        <pc:sldMkLst>
          <pc:docMk/>
          <pc:sldMk cId="1699909969" sldId="294"/>
        </pc:sldMkLst>
        <pc:spChg chg="mod">
          <ac:chgData name="Peter Van de Venne" userId="cf58134a229e64d8" providerId="LiveId" clId="{0118EFEE-04CD-4649-A95D-333AF2D8312C}" dt="2021-04-15T11:44:33.956" v="149" actId="20577"/>
          <ac:spMkLst>
            <pc:docMk/>
            <pc:sldMk cId="1699909969" sldId="294"/>
            <ac:spMk id="2" creationId="{BD2295B9-5566-49E4-B8D3-5EFA7AAC46E0}"/>
          </ac:spMkLst>
        </pc:spChg>
      </pc:sldChg>
    </pc:docChg>
  </pc:docChgLst>
  <pc:docChgLst>
    <pc:chgData name="Marco" userId="3ac354b7716bc78f" providerId="LiveId" clId="{FBC8F837-3F6E-4F03-B992-1B46C19846F8}"/>
    <pc:docChg chg="custSel modSld">
      <pc:chgData name="Marco" userId="3ac354b7716bc78f" providerId="LiveId" clId="{FBC8F837-3F6E-4F03-B992-1B46C19846F8}" dt="2022-07-04T15:17:21.153" v="10" actId="14100"/>
      <pc:docMkLst>
        <pc:docMk/>
      </pc:docMkLst>
      <pc:sldChg chg="addSp delSp modSp mod">
        <pc:chgData name="Marco" userId="3ac354b7716bc78f" providerId="LiveId" clId="{FBC8F837-3F6E-4F03-B992-1B46C19846F8}" dt="2022-07-04T15:17:21.153" v="10" actId="14100"/>
        <pc:sldMkLst>
          <pc:docMk/>
          <pc:sldMk cId="2763683635" sldId="263"/>
        </pc:sldMkLst>
        <pc:picChg chg="add mod">
          <ac:chgData name="Marco" userId="3ac354b7716bc78f" providerId="LiveId" clId="{FBC8F837-3F6E-4F03-B992-1B46C19846F8}" dt="2022-07-04T15:17:14.545" v="8" actId="14100"/>
          <ac:picMkLst>
            <pc:docMk/>
            <pc:sldMk cId="2763683635" sldId="263"/>
            <ac:picMk id="5" creationId="{8D240EB7-FFC9-982D-FB6F-490E7E734A75}"/>
          </ac:picMkLst>
        </pc:picChg>
        <pc:picChg chg="del">
          <ac:chgData name="Marco" userId="3ac354b7716bc78f" providerId="LiveId" clId="{FBC8F837-3F6E-4F03-B992-1B46C19846F8}" dt="2022-07-04T15:16:18.883" v="2" actId="478"/>
          <ac:picMkLst>
            <pc:docMk/>
            <pc:sldMk cId="2763683635" sldId="263"/>
            <ac:picMk id="6" creationId="{B17B8FD9-88B5-42BE-BC21-537DFFC542ED}"/>
          </ac:picMkLst>
        </pc:picChg>
        <pc:picChg chg="add mod">
          <ac:chgData name="Marco" userId="3ac354b7716bc78f" providerId="LiveId" clId="{FBC8F837-3F6E-4F03-B992-1B46C19846F8}" dt="2022-07-04T15:17:21.153" v="10" actId="14100"/>
          <ac:picMkLst>
            <pc:docMk/>
            <pc:sldMk cId="2763683635" sldId="263"/>
            <ac:picMk id="1026" creationId="{398CC624-5C39-9DB4-0077-45490805FF9F}"/>
          </ac:picMkLst>
        </pc:picChg>
      </pc:sldChg>
    </pc:docChg>
  </pc:docChgLst>
  <pc:docChgLst>
    <pc:chgData name="Peter Van de Venne" userId="cf58134a229e64d8" providerId="LiveId" clId="{0290981A-2316-429A-9B70-87393AF9F3A8}"/>
    <pc:docChg chg="undo custSel addSld delSld modSld">
      <pc:chgData name="Peter Van de Venne" userId="cf58134a229e64d8" providerId="LiveId" clId="{0290981A-2316-429A-9B70-87393AF9F3A8}" dt="2021-11-04T00:25:56.185" v="2095" actId="14100"/>
      <pc:docMkLst>
        <pc:docMk/>
      </pc:docMkLst>
      <pc:sldChg chg="addSp delSp modSp add mod modNotesTx">
        <pc:chgData name="Peter Van de Venne" userId="cf58134a229e64d8" providerId="LiveId" clId="{0290981A-2316-429A-9B70-87393AF9F3A8}" dt="2021-11-03T23:01:40.037" v="300" actId="20577"/>
        <pc:sldMkLst>
          <pc:docMk/>
          <pc:sldMk cId="2375366359" sldId="264"/>
        </pc:sldMkLst>
        <pc:spChg chg="mod">
          <ac:chgData name="Peter Van de Venne" userId="cf58134a229e64d8" providerId="LiveId" clId="{0290981A-2316-429A-9B70-87393AF9F3A8}" dt="2021-11-03T22:45:35.794" v="44" actId="1076"/>
          <ac:spMkLst>
            <pc:docMk/>
            <pc:sldMk cId="2375366359" sldId="264"/>
            <ac:spMk id="16" creationId="{00000000-0000-0000-0000-000000000000}"/>
          </ac:spMkLst>
        </pc:spChg>
        <pc:graphicFrameChg chg="add del mod modGraphic">
          <ac:chgData name="Peter Van de Venne" userId="cf58134a229e64d8" providerId="LiveId" clId="{0290981A-2316-429A-9B70-87393AF9F3A8}" dt="2021-11-03T22:44:36.080" v="23" actId="478"/>
          <ac:graphicFrameMkLst>
            <pc:docMk/>
            <pc:sldMk cId="2375366359" sldId="264"/>
            <ac:graphicFrameMk id="2" creationId="{8F720DE7-7D62-4AEF-ADBF-A0FC42B00967}"/>
          </ac:graphicFrameMkLst>
        </pc:graphicFrameChg>
        <pc:graphicFrameChg chg="del">
          <ac:chgData name="Peter Van de Venne" userId="cf58134a229e64d8" providerId="LiveId" clId="{0290981A-2316-429A-9B70-87393AF9F3A8}" dt="2021-11-03T22:42:23.702" v="10" actId="478"/>
          <ac:graphicFrameMkLst>
            <pc:docMk/>
            <pc:sldMk cId="2375366359" sldId="264"/>
            <ac:graphicFrameMk id="3" creationId="{00000000-0000-0000-0000-000000000000}"/>
          </ac:graphicFrameMkLst>
        </pc:graphicFrameChg>
        <pc:graphicFrameChg chg="add mod modGraphic">
          <ac:chgData name="Peter Van de Venne" userId="cf58134a229e64d8" providerId="LiveId" clId="{0290981A-2316-429A-9B70-87393AF9F3A8}" dt="2021-11-03T22:45:10.502" v="28" actId="1076"/>
          <ac:graphicFrameMkLst>
            <pc:docMk/>
            <pc:sldMk cId="2375366359" sldId="264"/>
            <ac:graphicFrameMk id="6" creationId="{31581FEA-A78F-48EE-8329-0CB6B25C5DCE}"/>
          </ac:graphicFrameMkLst>
        </pc:graphicFrameChg>
        <pc:graphicFrameChg chg="add mod">
          <ac:chgData name="Peter Van de Venne" userId="cf58134a229e64d8" providerId="LiveId" clId="{0290981A-2316-429A-9B70-87393AF9F3A8}" dt="2021-11-03T22:42:17.881" v="9" actId="1076"/>
          <ac:graphicFrameMkLst>
            <pc:docMk/>
            <pc:sldMk cId="2375366359" sldId="264"/>
            <ac:graphicFrameMk id="8" creationId="{00000000-0008-0000-0000-000003000000}"/>
          </ac:graphicFrameMkLst>
        </pc:graphicFrameChg>
        <pc:graphicFrameChg chg="del">
          <ac:chgData name="Peter Van de Venne" userId="cf58134a229e64d8" providerId="LiveId" clId="{0290981A-2316-429A-9B70-87393AF9F3A8}" dt="2021-11-03T22:41:57.264" v="3" actId="478"/>
          <ac:graphicFrameMkLst>
            <pc:docMk/>
            <pc:sldMk cId="2375366359" sldId="264"/>
            <ac:graphicFrameMk id="11" creationId="{00000000-0000-0000-0000-000000000000}"/>
          </ac:graphicFrameMkLst>
        </pc:graphicFrameChg>
      </pc:sldChg>
      <pc:sldChg chg="del">
        <pc:chgData name="Peter Van de Venne" userId="cf58134a229e64d8" providerId="LiveId" clId="{0290981A-2316-429A-9B70-87393AF9F3A8}" dt="2021-11-04T00:13:29.448" v="1964" actId="47"/>
        <pc:sldMkLst>
          <pc:docMk/>
          <pc:sldMk cId="1699909969" sldId="294"/>
        </pc:sldMkLst>
      </pc:sldChg>
      <pc:sldChg chg="addSp delSp modSp add mod">
        <pc:chgData name="Peter Van de Venne" userId="cf58134a229e64d8" providerId="LiveId" clId="{0290981A-2316-429A-9B70-87393AF9F3A8}" dt="2021-11-04T00:03:50.419" v="1696" actId="6549"/>
        <pc:sldMkLst>
          <pc:docMk/>
          <pc:sldMk cId="1261163798" sldId="295"/>
        </pc:sldMkLst>
        <pc:spChg chg="add del mod">
          <ac:chgData name="Peter Van de Venne" userId="cf58134a229e64d8" providerId="LiveId" clId="{0290981A-2316-429A-9B70-87393AF9F3A8}" dt="2021-11-03T23:54:24.717" v="1496" actId="478"/>
          <ac:spMkLst>
            <pc:docMk/>
            <pc:sldMk cId="1261163798" sldId="295"/>
            <ac:spMk id="3" creationId="{EC952814-E5AC-42E0-9CD9-D80F7153DCDD}"/>
          </ac:spMkLst>
        </pc:spChg>
        <pc:spChg chg="mod">
          <ac:chgData name="Peter Van de Venne" userId="cf58134a229e64d8" providerId="LiveId" clId="{0290981A-2316-429A-9B70-87393AF9F3A8}" dt="2021-11-04T00:03:50.419" v="1696" actId="6549"/>
          <ac:spMkLst>
            <pc:docMk/>
            <pc:sldMk cId="1261163798" sldId="295"/>
            <ac:spMk id="4" creationId="{A06142D1-4312-450A-856F-1C1E095FB37F}"/>
          </ac:spMkLst>
        </pc:spChg>
        <pc:spChg chg="del">
          <ac:chgData name="Peter Van de Venne" userId="cf58134a229e64d8" providerId="LiveId" clId="{0290981A-2316-429A-9B70-87393AF9F3A8}" dt="2021-11-03T23:54:28.861" v="1497" actId="478"/>
          <ac:spMkLst>
            <pc:docMk/>
            <pc:sldMk cId="1261163798" sldId="295"/>
            <ac:spMk id="8" creationId="{8E405EB8-6CD5-474F-AECC-00A5458CADA2}"/>
          </ac:spMkLst>
        </pc:spChg>
        <pc:spChg chg="add mod">
          <ac:chgData name="Peter Van de Venne" userId="cf58134a229e64d8" providerId="LiveId" clId="{0290981A-2316-429A-9B70-87393AF9F3A8}" dt="2021-11-03T23:57:52.329" v="1678" actId="20577"/>
          <ac:spMkLst>
            <pc:docMk/>
            <pc:sldMk cId="1261163798" sldId="295"/>
            <ac:spMk id="11" creationId="{C51963A2-C877-4E3A-9A32-D9068F841C30}"/>
          </ac:spMkLst>
        </pc:spChg>
        <pc:graphicFrameChg chg="add mod">
          <ac:chgData name="Peter Van de Venne" userId="cf58134a229e64d8" providerId="LiveId" clId="{0290981A-2316-429A-9B70-87393AF9F3A8}" dt="2021-11-03T23:55:09.443" v="1502" actId="1076"/>
          <ac:graphicFrameMkLst>
            <pc:docMk/>
            <pc:sldMk cId="1261163798" sldId="295"/>
            <ac:graphicFrameMk id="5" creationId="{4A10E44D-1E1D-40F8-95FE-D77D3888DA83}"/>
          </ac:graphicFrameMkLst>
        </pc:graphicFrameChg>
        <pc:graphicFrameChg chg="del">
          <ac:chgData name="Peter Van de Venne" userId="cf58134a229e64d8" providerId="LiveId" clId="{0290981A-2316-429A-9B70-87393AF9F3A8}" dt="2021-11-03T23:54:16.958" v="1495" actId="478"/>
          <ac:graphicFrameMkLst>
            <pc:docMk/>
            <pc:sldMk cId="1261163798" sldId="295"/>
            <ac:graphicFrameMk id="7" creationId="{0F1BA4AA-8F0A-4FA5-8920-48943DEBC7AD}"/>
          </ac:graphicFrameMkLst>
        </pc:graphicFrameChg>
        <pc:graphicFrameChg chg="add mod">
          <ac:chgData name="Peter Van de Venne" userId="cf58134a229e64d8" providerId="LiveId" clId="{0290981A-2316-429A-9B70-87393AF9F3A8}" dt="2021-11-03T23:54:40.741" v="1500" actId="1076"/>
          <ac:graphicFrameMkLst>
            <pc:docMk/>
            <pc:sldMk cId="1261163798" sldId="295"/>
            <ac:graphicFrameMk id="10" creationId="{F9971787-0B19-4DA6-B374-EA0241C25EB8}"/>
          </ac:graphicFrameMkLst>
        </pc:graphicFrameChg>
      </pc:sldChg>
      <pc:sldChg chg="addSp modSp mod modNotes modNotesTx">
        <pc:chgData name="Peter Van de Venne" userId="cf58134a229e64d8" providerId="LiveId" clId="{0290981A-2316-429A-9B70-87393AF9F3A8}" dt="2021-11-04T00:12:24.860" v="1961" actId="1076"/>
        <pc:sldMkLst>
          <pc:docMk/>
          <pc:sldMk cId="2363519996" sldId="301"/>
        </pc:sldMkLst>
        <pc:picChg chg="add mod">
          <ac:chgData name="Peter Van de Venne" userId="cf58134a229e64d8" providerId="LiveId" clId="{0290981A-2316-429A-9B70-87393AF9F3A8}" dt="2021-11-04T00:12:24.860" v="1961" actId="1076"/>
          <ac:picMkLst>
            <pc:docMk/>
            <pc:sldMk cId="2363519996" sldId="301"/>
            <ac:picMk id="9" creationId="{E5151DF8-3DFA-43D1-B737-88E1599EB040}"/>
          </ac:picMkLst>
        </pc:picChg>
      </pc:sldChg>
      <pc:sldChg chg="addSp modSp add mod modNotesTx">
        <pc:chgData name="Peter Van de Venne" userId="cf58134a229e64d8" providerId="LiveId" clId="{0290981A-2316-429A-9B70-87393AF9F3A8}" dt="2021-11-03T23:41:50.374" v="1493" actId="1076"/>
        <pc:sldMkLst>
          <pc:docMk/>
          <pc:sldMk cId="3371526869" sldId="303"/>
        </pc:sldMkLst>
        <pc:spChg chg="mod">
          <ac:chgData name="Peter Van de Venne" userId="cf58134a229e64d8" providerId="LiveId" clId="{0290981A-2316-429A-9B70-87393AF9F3A8}" dt="2021-11-03T23:41:50.374" v="1493" actId="1076"/>
          <ac:spMkLst>
            <pc:docMk/>
            <pc:sldMk cId="3371526869" sldId="303"/>
            <ac:spMk id="16" creationId="{2ADBCBCD-0A4D-497D-9CCC-55387B05C97B}"/>
          </ac:spMkLst>
        </pc:spChg>
        <pc:picChg chg="add mod">
          <ac:chgData name="Peter Van de Venne" userId="cf58134a229e64d8" providerId="LiveId" clId="{0290981A-2316-429A-9B70-87393AF9F3A8}" dt="2021-11-03T23:41:30.814" v="1491" actId="1076"/>
          <ac:picMkLst>
            <pc:docMk/>
            <pc:sldMk cId="3371526869" sldId="303"/>
            <ac:picMk id="8" creationId="{E3B26F79-3811-4404-8831-227F41D81DD0}"/>
          </ac:picMkLst>
        </pc:picChg>
      </pc:sldChg>
      <pc:sldChg chg="addSp modSp mod modNotes modNotesTx">
        <pc:chgData name="Peter Van de Venne" userId="cf58134a229e64d8" providerId="LiveId" clId="{0290981A-2316-429A-9B70-87393AF9F3A8}" dt="2021-11-04T00:25:56.185" v="2095" actId="14100"/>
        <pc:sldMkLst>
          <pc:docMk/>
          <pc:sldMk cId="1046591769" sldId="311"/>
        </pc:sldMkLst>
        <pc:spChg chg="mod">
          <ac:chgData name="Peter Van de Venne" userId="cf58134a229e64d8" providerId="LiveId" clId="{0290981A-2316-429A-9B70-87393AF9F3A8}" dt="2021-11-04T00:25:44.469" v="2094" actId="20577"/>
          <ac:spMkLst>
            <pc:docMk/>
            <pc:sldMk cId="1046591769" sldId="311"/>
            <ac:spMk id="11" creationId="{00000000-0000-0000-0000-000000000000}"/>
          </ac:spMkLst>
        </pc:spChg>
        <pc:picChg chg="add mod">
          <ac:chgData name="Peter Van de Venne" userId="cf58134a229e64d8" providerId="LiveId" clId="{0290981A-2316-429A-9B70-87393AF9F3A8}" dt="2021-11-04T00:23:33.566" v="2079" actId="1076"/>
          <ac:picMkLst>
            <pc:docMk/>
            <pc:sldMk cId="1046591769" sldId="311"/>
            <ac:picMk id="3" creationId="{C33ECFF0-22DC-491D-A343-A834727E3897}"/>
          </ac:picMkLst>
        </pc:picChg>
        <pc:picChg chg="add mod">
          <ac:chgData name="Peter Van de Venne" userId="cf58134a229e64d8" providerId="LiveId" clId="{0290981A-2316-429A-9B70-87393AF9F3A8}" dt="2021-11-04T00:25:56.185" v="2095" actId="14100"/>
          <ac:picMkLst>
            <pc:docMk/>
            <pc:sldMk cId="1046591769" sldId="311"/>
            <ac:picMk id="8" creationId="{D88F4212-A902-405B-B32B-88E338DF1230}"/>
          </ac:picMkLst>
        </pc:picChg>
      </pc:sldChg>
      <pc:sldChg chg="del">
        <pc:chgData name="Peter Van de Venne" userId="cf58134a229e64d8" providerId="LiveId" clId="{0290981A-2316-429A-9B70-87393AF9F3A8}" dt="2021-11-04T00:13:04.659" v="1963" actId="47"/>
        <pc:sldMkLst>
          <pc:docMk/>
          <pc:sldMk cId="886415241" sldId="312"/>
        </pc:sldMkLst>
      </pc:sldChg>
      <pc:sldChg chg="del">
        <pc:chgData name="Peter Van de Venne" userId="cf58134a229e64d8" providerId="LiveId" clId="{0290981A-2316-429A-9B70-87393AF9F3A8}" dt="2021-11-04T00:12:43.953" v="1962" actId="47"/>
        <pc:sldMkLst>
          <pc:docMk/>
          <pc:sldMk cId="2377269281" sldId="313"/>
        </pc:sldMkLst>
      </pc:sldChg>
      <pc:sldChg chg="delSp modSp add mod">
        <pc:chgData name="Peter Van de Venne" userId="cf58134a229e64d8" providerId="LiveId" clId="{0290981A-2316-429A-9B70-87393AF9F3A8}" dt="2021-11-04T00:11:21.215" v="1958" actId="113"/>
        <pc:sldMkLst>
          <pc:docMk/>
          <pc:sldMk cId="663578457" sldId="314"/>
        </pc:sldMkLst>
        <pc:spChg chg="mod">
          <ac:chgData name="Peter Van de Venne" userId="cf58134a229e64d8" providerId="LiveId" clId="{0290981A-2316-429A-9B70-87393AF9F3A8}" dt="2021-11-04T00:04:10.156" v="1703" actId="20577"/>
          <ac:spMkLst>
            <pc:docMk/>
            <pc:sldMk cId="663578457" sldId="314"/>
            <ac:spMk id="4" creationId="{A06142D1-4312-450A-856F-1C1E095FB37F}"/>
          </ac:spMkLst>
        </pc:spChg>
        <pc:spChg chg="mod">
          <ac:chgData name="Peter Van de Venne" userId="cf58134a229e64d8" providerId="LiveId" clId="{0290981A-2316-429A-9B70-87393AF9F3A8}" dt="2021-11-04T00:11:21.215" v="1958" actId="113"/>
          <ac:spMkLst>
            <pc:docMk/>
            <pc:sldMk cId="663578457" sldId="314"/>
            <ac:spMk id="11" creationId="{C51963A2-C877-4E3A-9A32-D9068F841C30}"/>
          </ac:spMkLst>
        </pc:spChg>
        <pc:graphicFrameChg chg="del">
          <ac:chgData name="Peter Van de Venne" userId="cf58134a229e64d8" providerId="LiveId" clId="{0290981A-2316-429A-9B70-87393AF9F3A8}" dt="2021-11-04T00:04:42.445" v="1705" actId="478"/>
          <ac:graphicFrameMkLst>
            <pc:docMk/>
            <pc:sldMk cId="663578457" sldId="314"/>
            <ac:graphicFrameMk id="5" creationId="{4A10E44D-1E1D-40F8-95FE-D77D3888DA83}"/>
          </ac:graphicFrameMkLst>
        </pc:graphicFrameChg>
        <pc:graphicFrameChg chg="del">
          <ac:chgData name="Peter Van de Venne" userId="cf58134a229e64d8" providerId="LiveId" clId="{0290981A-2316-429A-9B70-87393AF9F3A8}" dt="2021-11-04T00:04:40.429" v="1704" actId="478"/>
          <ac:graphicFrameMkLst>
            <pc:docMk/>
            <pc:sldMk cId="663578457" sldId="314"/>
            <ac:graphicFrameMk id="10" creationId="{F9971787-0B19-4DA6-B374-EA0241C25EB8}"/>
          </ac:graphicFrameMkLst>
        </pc:graphicFrameChg>
      </pc:sldChg>
    </pc:docChg>
  </pc:docChgLst>
  <pc:docChgLst>
    <pc:chgData name="Peter Van de Venne" userId="cf58134a229e64d8" providerId="LiveId" clId="{5D266A20-D919-4088-BF69-CA72BAA1E8C2}"/>
    <pc:docChg chg="undo custSel modSld">
      <pc:chgData name="Peter Van de Venne" userId="cf58134a229e64d8" providerId="LiveId" clId="{5D266A20-D919-4088-BF69-CA72BAA1E8C2}" dt="2022-07-04T15:40:39.099" v="530" actId="1076"/>
      <pc:docMkLst>
        <pc:docMk/>
      </pc:docMkLst>
      <pc:sldChg chg="modSp mod">
        <pc:chgData name="Peter Van de Venne" userId="cf58134a229e64d8" providerId="LiveId" clId="{5D266A20-D919-4088-BF69-CA72BAA1E8C2}" dt="2022-07-04T14:18:24.988" v="48" actId="20577"/>
        <pc:sldMkLst>
          <pc:docMk/>
          <pc:sldMk cId="2763683635" sldId="263"/>
        </pc:sldMkLst>
        <pc:spChg chg="mod">
          <ac:chgData name="Peter Van de Venne" userId="cf58134a229e64d8" providerId="LiveId" clId="{5D266A20-D919-4088-BF69-CA72BAA1E8C2}" dt="2022-07-04T14:18:24.988" v="48" actId="20577"/>
          <ac:spMkLst>
            <pc:docMk/>
            <pc:sldMk cId="2763683635" sldId="263"/>
            <ac:spMk id="3" creationId="{00000000-0000-0000-0000-000000000000}"/>
          </ac:spMkLst>
        </pc:spChg>
      </pc:sldChg>
      <pc:sldChg chg="addSp delSp modSp mod modNotesTx">
        <pc:chgData name="Peter Van de Venne" userId="cf58134a229e64d8" providerId="LiveId" clId="{5D266A20-D919-4088-BF69-CA72BAA1E8C2}" dt="2022-07-04T14:35:41.736" v="309" actId="6549"/>
        <pc:sldMkLst>
          <pc:docMk/>
          <pc:sldMk cId="2375366359" sldId="264"/>
        </pc:sldMkLst>
        <pc:spChg chg="mod">
          <ac:chgData name="Peter Van de Venne" userId="cf58134a229e64d8" providerId="LiveId" clId="{5D266A20-D919-4088-BF69-CA72BAA1E8C2}" dt="2022-07-04T14:35:14.251" v="307" actId="20577"/>
          <ac:spMkLst>
            <pc:docMk/>
            <pc:sldMk cId="2375366359" sldId="264"/>
            <ac:spMk id="16" creationId="{00000000-0000-0000-0000-000000000000}"/>
          </ac:spMkLst>
        </pc:spChg>
        <pc:graphicFrameChg chg="add mod">
          <ac:chgData name="Peter Van de Venne" userId="cf58134a229e64d8" providerId="LiveId" clId="{5D266A20-D919-4088-BF69-CA72BAA1E8C2}" dt="2022-07-04T14:34:56.100" v="295" actId="1076"/>
          <ac:graphicFrameMkLst>
            <pc:docMk/>
            <pc:sldMk cId="2375366359" sldId="264"/>
            <ac:graphicFrameMk id="2" creationId="{69D86F45-6305-4D49-9752-9DC36F6FB829}"/>
          </ac:graphicFrameMkLst>
        </pc:graphicFrameChg>
        <pc:graphicFrameChg chg="del">
          <ac:chgData name="Peter Van de Venne" userId="cf58134a229e64d8" providerId="LiveId" clId="{5D266A20-D919-4088-BF69-CA72BAA1E8C2}" dt="2022-07-04T14:34:25.280" v="293" actId="478"/>
          <ac:graphicFrameMkLst>
            <pc:docMk/>
            <pc:sldMk cId="2375366359" sldId="264"/>
            <ac:graphicFrameMk id="6" creationId="{31581FEA-A78F-48EE-8329-0CB6B25C5DCE}"/>
          </ac:graphicFrameMkLst>
        </pc:graphicFrameChg>
        <pc:graphicFrameChg chg="del">
          <ac:chgData name="Peter Van de Venne" userId="cf58134a229e64d8" providerId="LiveId" clId="{5D266A20-D919-4088-BF69-CA72BAA1E8C2}" dt="2022-07-04T14:34:08.973" v="289" actId="478"/>
          <ac:graphicFrameMkLst>
            <pc:docMk/>
            <pc:sldMk cId="2375366359" sldId="264"/>
            <ac:graphicFrameMk id="8" creationId="{00000000-0008-0000-0000-000003000000}"/>
          </ac:graphicFrameMkLst>
        </pc:graphicFrameChg>
        <pc:graphicFrameChg chg="add mod">
          <ac:chgData name="Peter Van de Venne" userId="cf58134a229e64d8" providerId="LiveId" clId="{5D266A20-D919-4088-BF69-CA72BAA1E8C2}" dt="2022-07-04T14:34:18.902" v="292" actId="1076"/>
          <ac:graphicFrameMkLst>
            <pc:docMk/>
            <pc:sldMk cId="2375366359" sldId="264"/>
            <ac:graphicFrameMk id="9" creationId="{00000000-0008-0000-0000-000003000000}"/>
          </ac:graphicFrameMkLst>
        </pc:graphicFrameChg>
      </pc:sldChg>
      <pc:sldChg chg="addSp delSp modSp mod modNotesTx">
        <pc:chgData name="Peter Van de Venne" userId="cf58134a229e64d8" providerId="LiveId" clId="{5D266A20-D919-4088-BF69-CA72BAA1E8C2}" dt="2022-07-04T15:39:37.219" v="486" actId="20577"/>
        <pc:sldMkLst>
          <pc:docMk/>
          <pc:sldMk cId="2363519996" sldId="301"/>
        </pc:sldMkLst>
        <pc:spChg chg="mod">
          <ac:chgData name="Peter Van de Venne" userId="cf58134a229e64d8" providerId="LiveId" clId="{5D266A20-D919-4088-BF69-CA72BAA1E8C2}" dt="2022-07-04T15:26:25.813" v="449" actId="20577"/>
          <ac:spMkLst>
            <pc:docMk/>
            <pc:sldMk cId="2363519996" sldId="301"/>
            <ac:spMk id="11" creationId="{00000000-0000-0000-0000-000000000000}"/>
          </ac:spMkLst>
        </pc:spChg>
        <pc:spChg chg="mod">
          <ac:chgData name="Peter Van de Venne" userId="cf58134a229e64d8" providerId="LiveId" clId="{5D266A20-D919-4088-BF69-CA72BAA1E8C2}" dt="2022-07-04T15:39:37.219" v="486" actId="20577"/>
          <ac:spMkLst>
            <pc:docMk/>
            <pc:sldMk cId="2363519996" sldId="301"/>
            <ac:spMk id="12" creationId="{00000000-0000-0000-0000-000000000000}"/>
          </ac:spMkLst>
        </pc:spChg>
        <pc:picChg chg="add mod">
          <ac:chgData name="Peter Van de Venne" userId="cf58134a229e64d8" providerId="LiveId" clId="{5D266A20-D919-4088-BF69-CA72BAA1E8C2}" dt="2022-07-04T15:26:55.500" v="452" actId="1076"/>
          <ac:picMkLst>
            <pc:docMk/>
            <pc:sldMk cId="2363519996" sldId="301"/>
            <ac:picMk id="3" creationId="{8379B7DD-83A2-445D-9E95-5492014D3FE2}"/>
          </ac:picMkLst>
        </pc:picChg>
        <pc:picChg chg="mod">
          <ac:chgData name="Peter Van de Venne" userId="cf58134a229e64d8" providerId="LiveId" clId="{5D266A20-D919-4088-BF69-CA72BAA1E8C2}" dt="2022-07-04T15:27:07.404" v="453" actId="1076"/>
          <ac:picMkLst>
            <pc:docMk/>
            <pc:sldMk cId="2363519996" sldId="301"/>
            <ac:picMk id="8" creationId="{B2D06E3A-E606-4C58-A9FA-37A9853D4349}"/>
          </ac:picMkLst>
        </pc:picChg>
        <pc:picChg chg="del">
          <ac:chgData name="Peter Van de Venne" userId="cf58134a229e64d8" providerId="LiveId" clId="{5D266A20-D919-4088-BF69-CA72BAA1E8C2}" dt="2022-07-04T15:25:30.362" v="425" actId="478"/>
          <ac:picMkLst>
            <pc:docMk/>
            <pc:sldMk cId="2363519996" sldId="301"/>
            <ac:picMk id="9" creationId="{E5151DF8-3DFA-43D1-B737-88E1599EB040}"/>
          </ac:picMkLst>
        </pc:picChg>
        <pc:picChg chg="add del mod">
          <ac:chgData name="Peter Van de Venne" userId="cf58134a229e64d8" providerId="LiveId" clId="{5D266A20-D919-4088-BF69-CA72BAA1E8C2}" dt="2022-07-04T15:25:13.806" v="422" actId="478"/>
          <ac:picMkLst>
            <pc:docMk/>
            <pc:sldMk cId="2363519996" sldId="301"/>
            <ac:picMk id="2050" creationId="{D4F7E353-ABF6-44C7-8782-9712573DC024}"/>
          </ac:picMkLst>
        </pc:picChg>
      </pc:sldChg>
      <pc:sldChg chg="addSp delSp modSp mod">
        <pc:chgData name="Peter Van de Venne" userId="cf58134a229e64d8" providerId="LiveId" clId="{5D266A20-D919-4088-BF69-CA72BAA1E8C2}" dt="2022-07-04T15:36:52.316" v="482" actId="1076"/>
        <pc:sldMkLst>
          <pc:docMk/>
          <pc:sldMk cId="3371526869" sldId="303"/>
        </pc:sldMkLst>
        <pc:spChg chg="add del">
          <ac:chgData name="Peter Van de Venne" userId="cf58134a229e64d8" providerId="LiveId" clId="{5D266A20-D919-4088-BF69-CA72BAA1E8C2}" dt="2022-07-04T15:36:32.004" v="476" actId="22"/>
          <ac:spMkLst>
            <pc:docMk/>
            <pc:sldMk cId="3371526869" sldId="303"/>
            <ac:spMk id="10" creationId="{E81F16FF-B9EA-427F-9D39-8AD7ABFBAAA6}"/>
          </ac:spMkLst>
        </pc:spChg>
        <pc:spChg chg="mod">
          <ac:chgData name="Peter Van de Venne" userId="cf58134a229e64d8" providerId="LiveId" clId="{5D266A20-D919-4088-BF69-CA72BAA1E8C2}" dt="2022-07-04T14:37:32.130" v="418" actId="20577"/>
          <ac:spMkLst>
            <pc:docMk/>
            <pc:sldMk cId="3371526869" sldId="303"/>
            <ac:spMk id="16" creationId="{2ADBCBCD-0A4D-497D-9CCC-55387B05C97B}"/>
          </ac:spMkLst>
        </pc:spChg>
        <pc:picChg chg="del">
          <ac:chgData name="Peter Van de Venne" userId="cf58134a229e64d8" providerId="LiveId" clId="{5D266A20-D919-4088-BF69-CA72BAA1E8C2}" dt="2022-07-04T14:37:28.417" v="417" actId="478"/>
          <ac:picMkLst>
            <pc:docMk/>
            <pc:sldMk cId="3371526869" sldId="303"/>
            <ac:picMk id="6" creationId="{EE81C785-784E-4246-8965-1594E09060A1}"/>
          </ac:picMkLst>
        </pc:picChg>
        <pc:picChg chg="mod">
          <ac:chgData name="Peter Van de Venne" userId="cf58134a229e64d8" providerId="LiveId" clId="{5D266A20-D919-4088-BF69-CA72BAA1E8C2}" dt="2022-07-04T15:36:52.316" v="482" actId="1076"/>
          <ac:picMkLst>
            <pc:docMk/>
            <pc:sldMk cId="3371526869" sldId="303"/>
            <ac:picMk id="8" creationId="{E3B26F79-3811-4404-8831-227F41D81DD0}"/>
          </ac:picMkLst>
        </pc:picChg>
        <pc:picChg chg="add mod">
          <ac:chgData name="Peter Van de Venne" userId="cf58134a229e64d8" providerId="LiveId" clId="{5D266A20-D919-4088-BF69-CA72BAA1E8C2}" dt="2022-07-04T15:36:45.347" v="481" actId="1076"/>
          <ac:picMkLst>
            <pc:docMk/>
            <pc:sldMk cId="3371526869" sldId="303"/>
            <ac:picMk id="11" creationId="{FFE94ADD-BA11-4146-8BD7-E55E2AB4771E}"/>
          </ac:picMkLst>
        </pc:picChg>
      </pc:sldChg>
      <pc:sldChg chg="addSp delSp modSp mod">
        <pc:chgData name="Peter Van de Venne" userId="cf58134a229e64d8" providerId="LiveId" clId="{5D266A20-D919-4088-BF69-CA72BAA1E8C2}" dt="2022-07-04T15:40:39.099" v="530" actId="1076"/>
        <pc:sldMkLst>
          <pc:docMk/>
          <pc:sldMk cId="1046591769" sldId="311"/>
        </pc:sldMkLst>
        <pc:spChg chg="mod">
          <ac:chgData name="Peter Van de Venne" userId="cf58134a229e64d8" providerId="LiveId" clId="{5D266A20-D919-4088-BF69-CA72BAA1E8C2}" dt="2022-07-04T15:28:33.669" v="466" actId="20577"/>
          <ac:spMkLst>
            <pc:docMk/>
            <pc:sldMk cId="1046591769" sldId="311"/>
            <ac:spMk id="7" creationId="{00000000-0000-0000-0000-000000000000}"/>
          </ac:spMkLst>
        </pc:spChg>
        <pc:spChg chg="del">
          <ac:chgData name="Peter Van de Venne" userId="cf58134a229e64d8" providerId="LiveId" clId="{5D266A20-D919-4088-BF69-CA72BAA1E8C2}" dt="2022-07-04T15:29:18.099" v="474" actId="478"/>
          <ac:spMkLst>
            <pc:docMk/>
            <pc:sldMk cId="1046591769" sldId="311"/>
            <ac:spMk id="9" creationId="{75889E5F-7502-40F9-B975-925345DED20E}"/>
          </ac:spMkLst>
        </pc:spChg>
        <pc:spChg chg="mod">
          <ac:chgData name="Peter Van de Venne" userId="cf58134a229e64d8" providerId="LiveId" clId="{5D266A20-D919-4088-BF69-CA72BAA1E8C2}" dt="2022-07-04T15:29:14.277" v="472" actId="1076"/>
          <ac:spMkLst>
            <pc:docMk/>
            <pc:sldMk cId="1046591769" sldId="311"/>
            <ac:spMk id="11" creationId="{00000000-0000-0000-0000-000000000000}"/>
          </ac:spMkLst>
        </pc:spChg>
        <pc:spChg chg="add mod">
          <ac:chgData name="Peter Van de Venne" userId="cf58134a229e64d8" providerId="LiveId" clId="{5D266A20-D919-4088-BF69-CA72BAA1E8C2}" dt="2022-07-04T15:40:39.099" v="530" actId="1076"/>
          <ac:spMkLst>
            <pc:docMk/>
            <pc:sldMk cId="1046591769" sldId="311"/>
            <ac:spMk id="12" creationId="{EAA84580-7CF3-4920-A609-AD681D300C00}"/>
          </ac:spMkLst>
        </pc:spChg>
        <pc:picChg chg="del">
          <ac:chgData name="Peter Van de Venne" userId="cf58134a229e64d8" providerId="LiveId" clId="{5D266A20-D919-4088-BF69-CA72BAA1E8C2}" dt="2022-07-04T15:28:47.413" v="468" actId="478"/>
          <ac:picMkLst>
            <pc:docMk/>
            <pc:sldMk cId="1046591769" sldId="311"/>
            <ac:picMk id="3" creationId="{C33ECFF0-22DC-491D-A343-A834727E3897}"/>
          </ac:picMkLst>
        </pc:picChg>
        <pc:picChg chg="del">
          <ac:chgData name="Peter Van de Venne" userId="cf58134a229e64d8" providerId="LiveId" clId="{5D266A20-D919-4088-BF69-CA72BAA1E8C2}" dt="2022-07-04T15:29:15.990" v="473" actId="478"/>
          <ac:picMkLst>
            <pc:docMk/>
            <pc:sldMk cId="1046591769" sldId="311"/>
            <ac:picMk id="8" creationId="{D88F4212-A902-405B-B32B-88E338DF1230}"/>
          </ac:picMkLst>
        </pc:picChg>
        <pc:picChg chg="add mod">
          <ac:chgData name="Peter Van de Venne" userId="cf58134a229e64d8" providerId="LiveId" clId="{5D266A20-D919-4088-BF69-CA72BAA1E8C2}" dt="2022-07-04T15:28:52.476" v="469" actId="1076"/>
          <ac:picMkLst>
            <pc:docMk/>
            <pc:sldMk cId="1046591769" sldId="311"/>
            <ac:picMk id="10" creationId="{201FCF98-4FA1-4D67-A6BA-3EADA1DB6DE2}"/>
          </ac:picMkLst>
        </pc:picChg>
      </pc:sldChg>
    </pc:docChg>
  </pc:docChgLst>
  <pc:docChgLst>
    <pc:chgData name="Peter Van de Venne" userId="cf58134a229e64d8" providerId="LiveId" clId="{D5D4D18C-EE4C-4705-B784-F8D66C2E5C35}"/>
    <pc:docChg chg="undo custSel addSld delSld modSld sldOrd">
      <pc:chgData name="Peter Van de Venne" userId="cf58134a229e64d8" providerId="LiveId" clId="{D5D4D18C-EE4C-4705-B784-F8D66C2E5C35}" dt="2023-04-06T08:30:57.770" v="1502" actId="14100"/>
      <pc:docMkLst>
        <pc:docMk/>
      </pc:docMkLst>
      <pc:sldChg chg="addSp delSp modSp mod">
        <pc:chgData name="Peter Van de Venne" userId="cf58134a229e64d8" providerId="LiveId" clId="{D5D4D18C-EE4C-4705-B784-F8D66C2E5C35}" dt="2023-04-06T08:30:57.770" v="1502" actId="14100"/>
        <pc:sldMkLst>
          <pc:docMk/>
          <pc:sldMk cId="2763683635" sldId="263"/>
        </pc:sldMkLst>
        <pc:spChg chg="mod">
          <ac:chgData name="Peter Van de Venne" userId="cf58134a229e64d8" providerId="LiveId" clId="{D5D4D18C-EE4C-4705-B784-F8D66C2E5C35}" dt="2023-04-06T05:38:33.573" v="44" actId="20577"/>
          <ac:spMkLst>
            <pc:docMk/>
            <pc:sldMk cId="2763683635" sldId="263"/>
            <ac:spMk id="3" creationId="{00000000-0000-0000-0000-000000000000}"/>
          </ac:spMkLst>
        </pc:spChg>
        <pc:picChg chg="del">
          <ac:chgData name="Peter Van de Venne" userId="cf58134a229e64d8" providerId="LiveId" clId="{D5D4D18C-EE4C-4705-B784-F8D66C2E5C35}" dt="2023-04-06T05:57:38.491" v="125" actId="478"/>
          <ac:picMkLst>
            <pc:docMk/>
            <pc:sldMk cId="2763683635" sldId="263"/>
            <ac:picMk id="5" creationId="{8D240EB7-FFC9-982D-FB6F-490E7E734A75}"/>
          </ac:picMkLst>
        </pc:picChg>
        <pc:picChg chg="add mod">
          <ac:chgData name="Peter Van de Venne" userId="cf58134a229e64d8" providerId="LiveId" clId="{D5D4D18C-EE4C-4705-B784-F8D66C2E5C35}" dt="2023-04-06T08:30:57.770" v="1502" actId="14100"/>
          <ac:picMkLst>
            <pc:docMk/>
            <pc:sldMk cId="2763683635" sldId="263"/>
            <ac:picMk id="6" creationId="{7F9B19E7-6AE6-7C45-4EF2-FBCDB2003A4C}"/>
          </ac:picMkLst>
        </pc:picChg>
        <pc:picChg chg="del">
          <ac:chgData name="Peter Van de Venne" userId="cf58134a229e64d8" providerId="LiveId" clId="{D5D4D18C-EE4C-4705-B784-F8D66C2E5C35}" dt="2023-04-06T05:57:46.930" v="128" actId="478"/>
          <ac:picMkLst>
            <pc:docMk/>
            <pc:sldMk cId="2763683635" sldId="263"/>
            <ac:picMk id="1026" creationId="{398CC624-5C39-9DB4-0077-45490805FF9F}"/>
          </ac:picMkLst>
        </pc:picChg>
      </pc:sldChg>
      <pc:sldChg chg="del">
        <pc:chgData name="Peter Van de Venne" userId="cf58134a229e64d8" providerId="LiveId" clId="{D5D4D18C-EE4C-4705-B784-F8D66C2E5C35}" dt="2023-04-06T07:07:00.926" v="397" actId="47"/>
        <pc:sldMkLst>
          <pc:docMk/>
          <pc:sldMk cId="2375366359" sldId="264"/>
        </pc:sldMkLst>
      </pc:sldChg>
      <pc:sldChg chg="addSp delSp modSp mod">
        <pc:chgData name="Peter Van de Venne" userId="cf58134a229e64d8" providerId="LiveId" clId="{D5D4D18C-EE4C-4705-B784-F8D66C2E5C35}" dt="2023-04-06T06:59:05.488" v="285" actId="1076"/>
        <pc:sldMkLst>
          <pc:docMk/>
          <pc:sldMk cId="1261163798" sldId="295"/>
        </pc:sldMkLst>
        <pc:spChg chg="del">
          <ac:chgData name="Peter Van de Venne" userId="cf58134a229e64d8" providerId="LiveId" clId="{D5D4D18C-EE4C-4705-B784-F8D66C2E5C35}" dt="2023-04-06T06:56:39.996" v="276" actId="478"/>
          <ac:spMkLst>
            <pc:docMk/>
            <pc:sldMk cId="1261163798" sldId="295"/>
            <ac:spMk id="11" creationId="{C51963A2-C877-4E3A-9A32-D9068F841C30}"/>
          </ac:spMkLst>
        </pc:spChg>
        <pc:graphicFrameChg chg="del">
          <ac:chgData name="Peter Van de Venne" userId="cf58134a229e64d8" providerId="LiveId" clId="{D5D4D18C-EE4C-4705-B784-F8D66C2E5C35}" dt="2023-04-06T06:56:26.403" v="274" actId="478"/>
          <ac:graphicFrameMkLst>
            <pc:docMk/>
            <pc:sldMk cId="1261163798" sldId="295"/>
            <ac:graphicFrameMk id="2" creationId="{782F0048-E685-44A9-B602-C498C830989F}"/>
          </ac:graphicFrameMkLst>
        </pc:graphicFrameChg>
        <pc:graphicFrameChg chg="del">
          <ac:chgData name="Peter Van de Venne" userId="cf58134a229e64d8" providerId="LiveId" clId="{D5D4D18C-EE4C-4705-B784-F8D66C2E5C35}" dt="2023-04-06T06:56:01.980" v="271" actId="478"/>
          <ac:graphicFrameMkLst>
            <pc:docMk/>
            <pc:sldMk cId="1261163798" sldId="295"/>
            <ac:graphicFrameMk id="12" creationId="{F9971787-0B19-4DA6-B374-EA0241C25EB8}"/>
          </ac:graphicFrameMkLst>
        </pc:graphicFrameChg>
        <pc:picChg chg="add del mod">
          <ac:chgData name="Peter Van de Venne" userId="cf58134a229e64d8" providerId="LiveId" clId="{D5D4D18C-EE4C-4705-B784-F8D66C2E5C35}" dt="2023-04-06T06:58:58.237" v="283" actId="478"/>
          <ac:picMkLst>
            <pc:docMk/>
            <pc:sldMk cId="1261163798" sldId="295"/>
            <ac:picMk id="5" creationId="{47417C28-F4B2-8E78-EFCA-40A8A1633295}"/>
          </ac:picMkLst>
        </pc:picChg>
        <pc:picChg chg="add del mod">
          <ac:chgData name="Peter Van de Venne" userId="cf58134a229e64d8" providerId="LiveId" clId="{D5D4D18C-EE4C-4705-B784-F8D66C2E5C35}" dt="2023-04-06T06:59:00.189" v="284" actId="478"/>
          <ac:picMkLst>
            <pc:docMk/>
            <pc:sldMk cId="1261163798" sldId="295"/>
            <ac:picMk id="8" creationId="{6E4CA998-06B0-61BA-6651-BCD04AA18008}"/>
          </ac:picMkLst>
        </pc:picChg>
        <pc:picChg chg="add mod">
          <ac:chgData name="Peter Van de Venne" userId="cf58134a229e64d8" providerId="LiveId" clId="{D5D4D18C-EE4C-4705-B784-F8D66C2E5C35}" dt="2023-04-06T06:59:05.488" v="285" actId="1076"/>
          <ac:picMkLst>
            <pc:docMk/>
            <pc:sldMk cId="1261163798" sldId="295"/>
            <ac:picMk id="13" creationId="{7B02BE68-5489-9603-A8BA-1C5E75EA8CA4}"/>
          </ac:picMkLst>
        </pc:picChg>
      </pc:sldChg>
      <pc:sldChg chg="addSp delSp modSp mod">
        <pc:chgData name="Peter Van de Venne" userId="cf58134a229e64d8" providerId="LiveId" clId="{D5D4D18C-EE4C-4705-B784-F8D66C2E5C35}" dt="2023-04-06T08:13:32.038" v="1432" actId="6549"/>
        <pc:sldMkLst>
          <pc:docMk/>
          <pc:sldMk cId="2363519996" sldId="301"/>
        </pc:sldMkLst>
        <pc:spChg chg="mod">
          <ac:chgData name="Peter Van de Venne" userId="cf58134a229e64d8" providerId="LiveId" clId="{D5D4D18C-EE4C-4705-B784-F8D66C2E5C35}" dt="2023-04-06T08:13:32.038" v="1432" actId="6549"/>
          <ac:spMkLst>
            <pc:docMk/>
            <pc:sldMk cId="2363519996" sldId="301"/>
            <ac:spMk id="11" creationId="{00000000-0000-0000-0000-000000000000}"/>
          </ac:spMkLst>
        </pc:spChg>
        <pc:spChg chg="mod">
          <ac:chgData name="Peter Van de Venne" userId="cf58134a229e64d8" providerId="LiveId" clId="{D5D4D18C-EE4C-4705-B784-F8D66C2E5C35}" dt="2023-04-06T08:12:49.388" v="1428" actId="20577"/>
          <ac:spMkLst>
            <pc:docMk/>
            <pc:sldMk cId="2363519996" sldId="301"/>
            <ac:spMk id="12" creationId="{00000000-0000-0000-0000-000000000000}"/>
          </ac:spMkLst>
        </pc:spChg>
        <pc:picChg chg="del mod">
          <ac:chgData name="Peter Van de Venne" userId="cf58134a229e64d8" providerId="LiveId" clId="{D5D4D18C-EE4C-4705-B784-F8D66C2E5C35}" dt="2023-04-06T07:38:46.099" v="1277" actId="478"/>
          <ac:picMkLst>
            <pc:docMk/>
            <pc:sldMk cId="2363519996" sldId="301"/>
            <ac:picMk id="3" creationId="{8379B7DD-83A2-445D-9E95-5492014D3FE2}"/>
          </ac:picMkLst>
        </pc:picChg>
        <pc:picChg chg="add mod">
          <ac:chgData name="Peter Van de Venne" userId="cf58134a229e64d8" providerId="LiveId" clId="{D5D4D18C-EE4C-4705-B784-F8D66C2E5C35}" dt="2023-04-06T07:40:15.305" v="1285" actId="1076"/>
          <ac:picMkLst>
            <pc:docMk/>
            <pc:sldMk cId="2363519996" sldId="301"/>
            <ac:picMk id="6" creationId="{CA199802-C7E1-84E8-6F05-9D4D55162FF8}"/>
          </ac:picMkLst>
        </pc:picChg>
        <pc:picChg chg="mod">
          <ac:chgData name="Peter Van de Venne" userId="cf58134a229e64d8" providerId="LiveId" clId="{D5D4D18C-EE4C-4705-B784-F8D66C2E5C35}" dt="2023-04-06T07:32:13.795" v="1135" actId="1076"/>
          <ac:picMkLst>
            <pc:docMk/>
            <pc:sldMk cId="2363519996" sldId="301"/>
            <ac:picMk id="8" creationId="{B2D06E3A-E606-4C58-A9FA-37A9853D4349}"/>
          </ac:picMkLst>
        </pc:picChg>
        <pc:picChg chg="add mod">
          <ac:chgData name="Peter Van de Venne" userId="cf58134a229e64d8" providerId="LiveId" clId="{D5D4D18C-EE4C-4705-B784-F8D66C2E5C35}" dt="2023-04-06T07:49:47.969" v="1412" actId="1076"/>
          <ac:picMkLst>
            <pc:docMk/>
            <pc:sldMk cId="2363519996" sldId="301"/>
            <ac:picMk id="10" creationId="{C0DE94A8-DB4E-439F-5E79-EC39D2650C3C}"/>
          </ac:picMkLst>
        </pc:picChg>
      </pc:sldChg>
      <pc:sldChg chg="del">
        <pc:chgData name="Peter Van de Venne" userId="cf58134a229e64d8" providerId="LiveId" clId="{D5D4D18C-EE4C-4705-B784-F8D66C2E5C35}" dt="2023-04-06T05:41:14.020" v="122" actId="47"/>
        <pc:sldMkLst>
          <pc:docMk/>
          <pc:sldMk cId="3371526869" sldId="303"/>
        </pc:sldMkLst>
      </pc:sldChg>
      <pc:sldChg chg="addSp delSp modSp mod">
        <pc:chgData name="Peter Van de Venne" userId="cf58134a229e64d8" providerId="LiveId" clId="{D5D4D18C-EE4C-4705-B784-F8D66C2E5C35}" dt="2023-04-06T08:15:04.824" v="1475" actId="1076"/>
        <pc:sldMkLst>
          <pc:docMk/>
          <pc:sldMk cId="1046591769" sldId="311"/>
        </pc:sldMkLst>
        <pc:spChg chg="add mod">
          <ac:chgData name="Peter Van de Venne" userId="cf58134a229e64d8" providerId="LiveId" clId="{D5D4D18C-EE4C-4705-B784-F8D66C2E5C35}" dt="2023-04-06T08:14:43.401" v="1470" actId="6549"/>
          <ac:spMkLst>
            <pc:docMk/>
            <pc:sldMk cId="1046591769" sldId="311"/>
            <ac:spMk id="6" creationId="{D60EB4A2-E865-AC2A-26BE-A70E6B62AE45}"/>
          </ac:spMkLst>
        </pc:spChg>
        <pc:spChg chg="mod">
          <ac:chgData name="Peter Van de Venne" userId="cf58134a229e64d8" providerId="LiveId" clId="{D5D4D18C-EE4C-4705-B784-F8D66C2E5C35}" dt="2023-04-06T08:15:04.824" v="1475" actId="1076"/>
          <ac:spMkLst>
            <pc:docMk/>
            <pc:sldMk cId="1046591769" sldId="311"/>
            <ac:spMk id="11" creationId="{00000000-0000-0000-0000-000000000000}"/>
          </ac:spMkLst>
        </pc:spChg>
        <pc:spChg chg="del">
          <ac:chgData name="Peter Van de Venne" userId="cf58134a229e64d8" providerId="LiveId" clId="{D5D4D18C-EE4C-4705-B784-F8D66C2E5C35}" dt="2023-04-06T08:14:47.921" v="1471" actId="478"/>
          <ac:spMkLst>
            <pc:docMk/>
            <pc:sldMk cId="1046591769" sldId="311"/>
            <ac:spMk id="12" creationId="{EAA84580-7CF3-4920-A609-AD681D300C00}"/>
          </ac:spMkLst>
        </pc:spChg>
        <pc:picChg chg="add mod">
          <ac:chgData name="Peter Van de Venne" userId="cf58134a229e64d8" providerId="LiveId" clId="{D5D4D18C-EE4C-4705-B784-F8D66C2E5C35}" dt="2023-04-06T08:14:59.899" v="1474" actId="14100"/>
          <ac:picMkLst>
            <pc:docMk/>
            <pc:sldMk cId="1046591769" sldId="311"/>
            <ac:picMk id="3" creationId="{3F95DD73-83A1-4669-E0F7-F7243769A828}"/>
          </ac:picMkLst>
        </pc:picChg>
        <pc:picChg chg="del">
          <ac:chgData name="Peter Van de Venne" userId="cf58134a229e64d8" providerId="LiveId" clId="{D5D4D18C-EE4C-4705-B784-F8D66C2E5C35}" dt="2023-04-06T07:37:08.815" v="1204" actId="478"/>
          <ac:picMkLst>
            <pc:docMk/>
            <pc:sldMk cId="1046591769" sldId="311"/>
            <ac:picMk id="10" creationId="{201FCF98-4FA1-4D67-A6BA-3EADA1DB6DE2}"/>
          </ac:picMkLst>
        </pc:picChg>
      </pc:sldChg>
      <pc:sldChg chg="del">
        <pc:chgData name="Peter Van de Venne" userId="cf58134a229e64d8" providerId="LiveId" clId="{D5D4D18C-EE4C-4705-B784-F8D66C2E5C35}" dt="2023-04-06T05:41:52.745" v="123" actId="47"/>
        <pc:sldMkLst>
          <pc:docMk/>
          <pc:sldMk cId="663578457" sldId="314"/>
        </pc:sldMkLst>
      </pc:sldChg>
      <pc:sldChg chg="del">
        <pc:chgData name="Peter Van de Venne" userId="cf58134a229e64d8" providerId="LiveId" clId="{D5D4D18C-EE4C-4705-B784-F8D66C2E5C35}" dt="2023-04-06T07:06:51.173" v="396" actId="47"/>
        <pc:sldMkLst>
          <pc:docMk/>
          <pc:sldMk cId="3578812494" sldId="315"/>
        </pc:sldMkLst>
      </pc:sldChg>
      <pc:sldChg chg="addSp delSp modSp mod">
        <pc:chgData name="Peter Van de Venne" userId="cf58134a229e64d8" providerId="LiveId" clId="{D5D4D18C-EE4C-4705-B784-F8D66C2E5C35}" dt="2023-04-06T07:14:23.488" v="586" actId="20577"/>
        <pc:sldMkLst>
          <pc:docMk/>
          <pc:sldMk cId="206508272" sldId="316"/>
        </pc:sldMkLst>
        <pc:spChg chg="mod">
          <ac:chgData name="Peter Van de Venne" userId="cf58134a229e64d8" providerId="LiveId" clId="{D5D4D18C-EE4C-4705-B784-F8D66C2E5C35}" dt="2023-04-06T07:11:45.469" v="536" actId="20577"/>
          <ac:spMkLst>
            <pc:docMk/>
            <pc:sldMk cId="206508272" sldId="316"/>
            <ac:spMk id="4" creationId="{A06142D1-4312-450A-856F-1C1E095FB37F}"/>
          </ac:spMkLst>
        </pc:spChg>
        <pc:spChg chg="mod">
          <ac:chgData name="Peter Van de Venne" userId="cf58134a229e64d8" providerId="LiveId" clId="{D5D4D18C-EE4C-4705-B784-F8D66C2E5C35}" dt="2023-04-06T07:14:23.488" v="586" actId="20577"/>
          <ac:spMkLst>
            <pc:docMk/>
            <pc:sldMk cId="206508272" sldId="316"/>
            <ac:spMk id="11" creationId="{C51963A2-C877-4E3A-9A32-D9068F841C30}"/>
          </ac:spMkLst>
        </pc:spChg>
        <pc:picChg chg="add mod">
          <ac:chgData name="Peter Van de Venne" userId="cf58134a229e64d8" providerId="LiveId" clId="{D5D4D18C-EE4C-4705-B784-F8D66C2E5C35}" dt="2023-04-06T07:12:43.147" v="578" actId="1076"/>
          <ac:picMkLst>
            <pc:docMk/>
            <pc:sldMk cId="206508272" sldId="316"/>
            <ac:picMk id="3" creationId="{4D716E9E-9BE9-23AB-13FD-9F60A5BB9D00}"/>
          </ac:picMkLst>
        </pc:picChg>
        <pc:picChg chg="del">
          <ac:chgData name="Peter Van de Venne" userId="cf58134a229e64d8" providerId="LiveId" clId="{D5D4D18C-EE4C-4705-B784-F8D66C2E5C35}" dt="2023-04-06T07:11:28.033" v="502" actId="478"/>
          <ac:picMkLst>
            <pc:docMk/>
            <pc:sldMk cId="206508272" sldId="316"/>
            <ac:picMk id="5" creationId="{10AF6DDB-F6A2-48A2-93A7-471B5D694D4E}"/>
          </ac:picMkLst>
        </pc:picChg>
      </pc:sldChg>
      <pc:sldChg chg="del">
        <pc:chgData name="Peter Van de Venne" userId="cf58134a229e64d8" providerId="LiveId" clId="{D5D4D18C-EE4C-4705-B784-F8D66C2E5C35}" dt="2023-04-06T05:41:55.173" v="124" actId="47"/>
        <pc:sldMkLst>
          <pc:docMk/>
          <pc:sldMk cId="1426879045" sldId="317"/>
        </pc:sldMkLst>
      </pc:sldChg>
      <pc:sldChg chg="addSp delSp modSp mod">
        <pc:chgData name="Peter Van de Venne" userId="cf58134a229e64d8" providerId="LiveId" clId="{D5D4D18C-EE4C-4705-B784-F8D66C2E5C35}" dt="2023-04-06T07:05:59.318" v="395" actId="1036"/>
        <pc:sldMkLst>
          <pc:docMk/>
          <pc:sldMk cId="2150295219" sldId="318"/>
        </pc:sldMkLst>
        <pc:spChg chg="mod">
          <ac:chgData name="Peter Van de Venne" userId="cf58134a229e64d8" providerId="LiveId" clId="{D5D4D18C-EE4C-4705-B784-F8D66C2E5C35}" dt="2023-04-06T07:04:41.996" v="361" actId="20577"/>
          <ac:spMkLst>
            <pc:docMk/>
            <pc:sldMk cId="2150295219" sldId="318"/>
            <ac:spMk id="4" creationId="{A06142D1-4312-450A-856F-1C1E095FB37F}"/>
          </ac:spMkLst>
        </pc:spChg>
        <pc:spChg chg="mod">
          <ac:chgData name="Peter Van de Venne" userId="cf58134a229e64d8" providerId="LiveId" clId="{D5D4D18C-EE4C-4705-B784-F8D66C2E5C35}" dt="2023-04-06T07:05:59.318" v="395" actId="1036"/>
          <ac:spMkLst>
            <pc:docMk/>
            <pc:sldMk cId="2150295219" sldId="318"/>
            <ac:spMk id="11" creationId="{C51963A2-C877-4E3A-9A32-D9068F841C30}"/>
          </ac:spMkLst>
        </pc:spChg>
        <pc:picChg chg="del">
          <ac:chgData name="Peter Van de Venne" userId="cf58134a229e64d8" providerId="LiveId" clId="{D5D4D18C-EE4C-4705-B784-F8D66C2E5C35}" dt="2023-04-06T06:00:05.180" v="130" actId="478"/>
          <ac:picMkLst>
            <pc:docMk/>
            <pc:sldMk cId="2150295219" sldId="318"/>
            <ac:picMk id="3" creationId="{F27B9903-A2D7-4C04-A153-A3689D30CE31}"/>
          </ac:picMkLst>
        </pc:picChg>
        <pc:picChg chg="add del">
          <ac:chgData name="Peter Van de Venne" userId="cf58134a229e64d8" providerId="LiveId" clId="{D5D4D18C-EE4C-4705-B784-F8D66C2E5C35}" dt="2023-04-06T07:00:52.872" v="287" actId="22"/>
          <ac:picMkLst>
            <pc:docMk/>
            <pc:sldMk cId="2150295219" sldId="318"/>
            <ac:picMk id="5" creationId="{383AAE4F-990C-01C9-7BAA-05DB9F95CC99}"/>
          </ac:picMkLst>
        </pc:picChg>
        <pc:picChg chg="add mod">
          <ac:chgData name="Peter Van de Venne" userId="cf58134a229e64d8" providerId="LiveId" clId="{D5D4D18C-EE4C-4705-B784-F8D66C2E5C35}" dt="2023-04-06T07:05:31.081" v="369" actId="1076"/>
          <ac:picMkLst>
            <pc:docMk/>
            <pc:sldMk cId="2150295219" sldId="318"/>
            <ac:picMk id="8" creationId="{7E7B5953-FD97-6EC4-4442-1FA6673DB1A6}"/>
          </ac:picMkLst>
        </pc:picChg>
        <pc:picChg chg="add mod">
          <ac:chgData name="Peter Van de Venne" userId="cf58134a229e64d8" providerId="LiveId" clId="{D5D4D18C-EE4C-4705-B784-F8D66C2E5C35}" dt="2023-04-06T07:05:24.087" v="368" actId="1076"/>
          <ac:picMkLst>
            <pc:docMk/>
            <pc:sldMk cId="2150295219" sldId="318"/>
            <ac:picMk id="12" creationId="{DDB4EB8E-42C7-2C00-E459-90E4EBCBBDDD}"/>
          </ac:picMkLst>
        </pc:picChg>
        <pc:picChg chg="add mod">
          <ac:chgData name="Peter Van de Venne" userId="cf58134a229e64d8" providerId="LiveId" clId="{D5D4D18C-EE4C-4705-B784-F8D66C2E5C35}" dt="2023-04-06T07:05:18.636" v="367" actId="1076"/>
          <ac:picMkLst>
            <pc:docMk/>
            <pc:sldMk cId="2150295219" sldId="318"/>
            <ac:picMk id="14" creationId="{A49756A9-09B5-B7AC-FC8E-54181BB7D84C}"/>
          </ac:picMkLst>
        </pc:picChg>
        <pc:picChg chg="del">
          <ac:chgData name="Peter Van de Venne" userId="cf58134a229e64d8" providerId="LiveId" clId="{D5D4D18C-EE4C-4705-B784-F8D66C2E5C35}" dt="2023-04-06T05:59:52.459" v="129" actId="478"/>
          <ac:picMkLst>
            <pc:docMk/>
            <pc:sldMk cId="2150295219" sldId="318"/>
            <ac:picMk id="2050" creationId="{0DCEA156-D51B-4A17-93BF-9DF086CD3EB7}"/>
          </ac:picMkLst>
        </pc:picChg>
      </pc:sldChg>
      <pc:sldChg chg="delSp modSp add mod ord">
        <pc:chgData name="Peter Van de Venne" userId="cf58134a229e64d8" providerId="LiveId" clId="{D5D4D18C-EE4C-4705-B784-F8D66C2E5C35}" dt="2023-04-06T08:28:13.968" v="1500" actId="20577"/>
        <pc:sldMkLst>
          <pc:docMk/>
          <pc:sldMk cId="1254408848" sldId="319"/>
        </pc:sldMkLst>
        <pc:spChg chg="mod">
          <ac:chgData name="Peter Van de Venne" userId="cf58134a229e64d8" providerId="LiveId" clId="{D5D4D18C-EE4C-4705-B784-F8D66C2E5C35}" dt="2023-04-06T07:30:00.064" v="1093" actId="20577"/>
          <ac:spMkLst>
            <pc:docMk/>
            <pc:sldMk cId="1254408848" sldId="319"/>
            <ac:spMk id="7" creationId="{00000000-0000-0000-0000-000000000000}"/>
          </ac:spMkLst>
        </pc:spChg>
        <pc:spChg chg="del mod">
          <ac:chgData name="Peter Van de Venne" userId="cf58134a229e64d8" providerId="LiveId" clId="{D5D4D18C-EE4C-4705-B784-F8D66C2E5C35}" dt="2023-04-06T07:19:06.437" v="614" actId="478"/>
          <ac:spMkLst>
            <pc:docMk/>
            <pc:sldMk cId="1254408848" sldId="319"/>
            <ac:spMk id="11" creationId="{00000000-0000-0000-0000-000000000000}"/>
          </ac:spMkLst>
        </pc:spChg>
        <pc:spChg chg="mod">
          <ac:chgData name="Peter Van de Venne" userId="cf58134a229e64d8" providerId="LiveId" clId="{D5D4D18C-EE4C-4705-B784-F8D66C2E5C35}" dt="2023-04-06T08:28:13.968" v="1500" actId="20577"/>
          <ac:spMkLst>
            <pc:docMk/>
            <pc:sldMk cId="1254408848" sldId="319"/>
            <ac:spMk id="12" creationId="{EAA84580-7CF3-4920-A609-AD681D300C00}"/>
          </ac:spMkLst>
        </pc:spChg>
        <pc:picChg chg="del">
          <ac:chgData name="Peter Van de Venne" userId="cf58134a229e64d8" providerId="LiveId" clId="{D5D4D18C-EE4C-4705-B784-F8D66C2E5C35}" dt="2023-04-06T07:18:57.761" v="612" actId="478"/>
          <ac:picMkLst>
            <pc:docMk/>
            <pc:sldMk cId="1254408848" sldId="319"/>
            <ac:picMk id="10" creationId="{201FCF98-4FA1-4D67-A6BA-3EADA1DB6DE2}"/>
          </ac:picMkLst>
        </pc:picChg>
      </pc:sldChg>
      <pc:sldChg chg="addSp delSp modSp add mod">
        <pc:chgData name="Peter Van de Venne" userId="cf58134a229e64d8" providerId="LiveId" clId="{D5D4D18C-EE4C-4705-B784-F8D66C2E5C35}" dt="2023-04-06T08:15:46.893" v="1478" actId="1076"/>
        <pc:sldMkLst>
          <pc:docMk/>
          <pc:sldMk cId="305002967" sldId="320"/>
        </pc:sldMkLst>
        <pc:spChg chg="mod">
          <ac:chgData name="Peter Van de Venne" userId="cf58134a229e64d8" providerId="LiveId" clId="{D5D4D18C-EE4C-4705-B784-F8D66C2E5C35}" dt="2023-04-06T07:42:23.440" v="1338" actId="20577"/>
          <ac:spMkLst>
            <pc:docMk/>
            <pc:sldMk cId="305002967" sldId="320"/>
            <ac:spMk id="7" creationId="{00000000-0000-0000-0000-000000000000}"/>
          </ac:spMkLst>
        </pc:spChg>
        <pc:spChg chg="mod">
          <ac:chgData name="Peter Van de Venne" userId="cf58134a229e64d8" providerId="LiveId" clId="{D5D4D18C-EE4C-4705-B784-F8D66C2E5C35}" dt="2023-04-06T08:15:46.893" v="1478" actId="1076"/>
          <ac:spMkLst>
            <pc:docMk/>
            <pc:sldMk cId="305002967" sldId="320"/>
            <ac:spMk id="11" creationId="{00000000-0000-0000-0000-000000000000}"/>
          </ac:spMkLst>
        </pc:spChg>
        <pc:spChg chg="mod">
          <ac:chgData name="Peter Van de Venne" userId="cf58134a229e64d8" providerId="LiveId" clId="{D5D4D18C-EE4C-4705-B784-F8D66C2E5C35}" dt="2023-04-06T08:14:23.619" v="1434" actId="1076"/>
          <ac:spMkLst>
            <pc:docMk/>
            <pc:sldMk cId="305002967" sldId="320"/>
            <ac:spMk id="12" creationId="{EAA84580-7CF3-4920-A609-AD681D300C00}"/>
          </ac:spMkLst>
        </pc:spChg>
        <pc:picChg chg="add mod">
          <ac:chgData name="Peter Van de Venne" userId="cf58134a229e64d8" providerId="LiveId" clId="{D5D4D18C-EE4C-4705-B784-F8D66C2E5C35}" dt="2023-04-06T08:15:42.678" v="1477" actId="1076"/>
          <ac:picMkLst>
            <pc:docMk/>
            <pc:sldMk cId="305002967" sldId="320"/>
            <ac:picMk id="2" creationId="{9DA1576C-D141-7320-0C41-476F4B3373BF}"/>
          </ac:picMkLst>
        </pc:picChg>
        <pc:picChg chg="del">
          <ac:chgData name="Peter Van de Venne" userId="cf58134a229e64d8" providerId="LiveId" clId="{D5D4D18C-EE4C-4705-B784-F8D66C2E5C35}" dt="2023-04-06T07:42:44.638" v="1356" actId="478"/>
          <ac:picMkLst>
            <pc:docMk/>
            <pc:sldMk cId="305002967" sldId="320"/>
            <ac:picMk id="3" creationId="{3F95DD73-83A1-4669-E0F7-F7243769A828}"/>
          </ac:picMkLst>
        </pc:picChg>
      </pc:sldChg>
    </pc:docChg>
  </pc:docChgLst>
  <pc:docChgLst>
    <pc:chgData name="Peter Van de Venne" userId="cf58134a229e64d8" providerId="LiveId" clId="{C0E60A07-DBAD-428C-A6C5-4B55EBF97041}"/>
    <pc:docChg chg="undo custSel modSld sldOrd modNotesMaster modHandout">
      <pc:chgData name="Peter Van de Venne" userId="cf58134a229e64d8" providerId="LiveId" clId="{C0E60A07-DBAD-428C-A6C5-4B55EBF97041}" dt="2021-11-04T09:37:49.635" v="1471" actId="1076"/>
      <pc:docMkLst>
        <pc:docMk/>
      </pc:docMkLst>
      <pc:sldChg chg="addSp delSp modSp mod">
        <pc:chgData name="Peter Van de Venne" userId="cf58134a229e64d8" providerId="LiveId" clId="{C0E60A07-DBAD-428C-A6C5-4B55EBF97041}" dt="2021-11-01T10:22:12.180" v="106" actId="1076"/>
        <pc:sldMkLst>
          <pc:docMk/>
          <pc:sldMk cId="2763683635" sldId="263"/>
        </pc:sldMkLst>
        <pc:spChg chg="mod">
          <ac:chgData name="Peter Van de Venne" userId="cf58134a229e64d8" providerId="LiveId" clId="{C0E60A07-DBAD-428C-A6C5-4B55EBF97041}" dt="2021-11-01T10:22:12.180" v="106" actId="1076"/>
          <ac:spMkLst>
            <pc:docMk/>
            <pc:sldMk cId="2763683635" sldId="263"/>
            <ac:spMk id="3" creationId="{00000000-0000-0000-0000-000000000000}"/>
          </ac:spMkLst>
        </pc:spChg>
        <pc:picChg chg="del">
          <ac:chgData name="Peter Van de Venne" userId="cf58134a229e64d8" providerId="LiveId" clId="{C0E60A07-DBAD-428C-A6C5-4B55EBF97041}" dt="2021-11-01T10:21:21.420" v="0" actId="478"/>
          <ac:picMkLst>
            <pc:docMk/>
            <pc:sldMk cId="2763683635" sldId="263"/>
            <ac:picMk id="4" creationId="{3409B6B5-B368-43CE-99BA-0C61CAD342F7}"/>
          </ac:picMkLst>
        </pc:picChg>
        <pc:picChg chg="add mod">
          <ac:chgData name="Peter Van de Venne" userId="cf58134a229e64d8" providerId="LiveId" clId="{C0E60A07-DBAD-428C-A6C5-4B55EBF97041}" dt="2021-11-01T10:21:28.124" v="2" actId="1076"/>
          <ac:picMkLst>
            <pc:docMk/>
            <pc:sldMk cId="2763683635" sldId="263"/>
            <ac:picMk id="6" creationId="{B17B8FD9-88B5-42BE-BC21-537DFFC542ED}"/>
          </ac:picMkLst>
        </pc:picChg>
      </pc:sldChg>
      <pc:sldChg chg="modSp mod">
        <pc:chgData name="Peter Van de Venne" userId="cf58134a229e64d8" providerId="LiveId" clId="{C0E60A07-DBAD-428C-A6C5-4B55EBF97041}" dt="2021-11-04T08:20:41.026" v="1058" actId="20577"/>
        <pc:sldMkLst>
          <pc:docMk/>
          <pc:sldMk cId="1261163798" sldId="295"/>
        </pc:sldMkLst>
        <pc:spChg chg="mod">
          <ac:chgData name="Peter Van de Venne" userId="cf58134a229e64d8" providerId="LiveId" clId="{C0E60A07-DBAD-428C-A6C5-4B55EBF97041}" dt="2021-11-04T08:20:41.026" v="1058" actId="20577"/>
          <ac:spMkLst>
            <pc:docMk/>
            <pc:sldMk cId="1261163798" sldId="295"/>
            <ac:spMk id="11" creationId="{C51963A2-C877-4E3A-9A32-D9068F841C30}"/>
          </ac:spMkLst>
        </pc:spChg>
      </pc:sldChg>
      <pc:sldChg chg="modSp mod modNotes modNotesTx">
        <pc:chgData name="Peter Van de Venne" userId="cf58134a229e64d8" providerId="LiveId" clId="{C0E60A07-DBAD-428C-A6C5-4B55EBF97041}" dt="2021-11-04T09:00:25.584" v="1420" actId="15"/>
        <pc:sldMkLst>
          <pc:docMk/>
          <pc:sldMk cId="2363519996" sldId="301"/>
        </pc:sldMkLst>
        <pc:spChg chg="mod">
          <ac:chgData name="Peter Van de Venne" userId="cf58134a229e64d8" providerId="LiveId" clId="{C0E60A07-DBAD-428C-A6C5-4B55EBF97041}" dt="2021-11-01T16:07:34.307" v="700" actId="20577"/>
          <ac:spMkLst>
            <pc:docMk/>
            <pc:sldMk cId="2363519996" sldId="301"/>
            <ac:spMk id="11" creationId="{00000000-0000-0000-0000-000000000000}"/>
          </ac:spMkLst>
        </pc:spChg>
        <pc:spChg chg="mod">
          <ac:chgData name="Peter Van de Venne" userId="cf58134a229e64d8" providerId="LiveId" clId="{C0E60A07-DBAD-428C-A6C5-4B55EBF97041}" dt="2021-11-01T16:07:38.550" v="701" actId="6549"/>
          <ac:spMkLst>
            <pc:docMk/>
            <pc:sldMk cId="2363519996" sldId="301"/>
            <ac:spMk id="12" creationId="{00000000-0000-0000-0000-000000000000}"/>
          </ac:spMkLst>
        </pc:spChg>
        <pc:picChg chg="mod">
          <ac:chgData name="Peter Van de Venne" userId="cf58134a229e64d8" providerId="LiveId" clId="{C0E60A07-DBAD-428C-A6C5-4B55EBF97041}" dt="2021-11-01T10:45:13.780" v="448" actId="1076"/>
          <ac:picMkLst>
            <pc:docMk/>
            <pc:sldMk cId="2363519996" sldId="301"/>
            <ac:picMk id="8" creationId="{B2D06E3A-E606-4C58-A9FA-37A9853D4349}"/>
          </ac:picMkLst>
        </pc:picChg>
      </pc:sldChg>
      <pc:sldChg chg="addSp modSp mod modNotes">
        <pc:chgData name="Peter Van de Venne" userId="cf58134a229e64d8" providerId="LiveId" clId="{C0E60A07-DBAD-428C-A6C5-4B55EBF97041}" dt="2021-11-04T09:10:50.322" v="1443" actId="6549"/>
        <pc:sldMkLst>
          <pc:docMk/>
          <pc:sldMk cId="3371526869" sldId="303"/>
        </pc:sldMkLst>
        <pc:spChg chg="mod">
          <ac:chgData name="Peter Van de Venne" userId="cf58134a229e64d8" providerId="LiveId" clId="{C0E60A07-DBAD-428C-A6C5-4B55EBF97041}" dt="2021-11-04T09:09:10.307" v="1424" actId="20577"/>
          <ac:spMkLst>
            <pc:docMk/>
            <pc:sldMk cId="3371526869" sldId="303"/>
            <ac:spMk id="16" creationId="{2ADBCBCD-0A4D-497D-9CCC-55387B05C97B}"/>
          </ac:spMkLst>
        </pc:spChg>
        <pc:picChg chg="add mod">
          <ac:chgData name="Peter Van de Venne" userId="cf58134a229e64d8" providerId="LiveId" clId="{C0E60A07-DBAD-428C-A6C5-4B55EBF97041}" dt="2021-11-03T23:23:58.075" v="902" actId="1076"/>
          <ac:picMkLst>
            <pc:docMk/>
            <pc:sldMk cId="3371526869" sldId="303"/>
            <ac:picMk id="6" creationId="{EE81C785-784E-4246-8965-1594E09060A1}"/>
          </ac:picMkLst>
        </pc:picChg>
      </pc:sldChg>
      <pc:sldChg chg="modSp mod">
        <pc:chgData name="Peter Van de Venne" userId="cf58134a229e64d8" providerId="LiveId" clId="{C0E60A07-DBAD-428C-A6C5-4B55EBF97041}" dt="2021-11-04T08:25:22.123" v="1288" actId="20577"/>
        <pc:sldMkLst>
          <pc:docMk/>
          <pc:sldMk cId="309636945" sldId="310"/>
        </pc:sldMkLst>
        <pc:spChg chg="mod">
          <ac:chgData name="Peter Van de Venne" userId="cf58134a229e64d8" providerId="LiveId" clId="{C0E60A07-DBAD-428C-A6C5-4B55EBF97041}" dt="2021-11-04T08:25:22.123" v="1288" actId="20577"/>
          <ac:spMkLst>
            <pc:docMk/>
            <pc:sldMk cId="309636945" sldId="310"/>
            <ac:spMk id="8" creationId="{2ADBCBCD-0A4D-497D-9CCC-55387B05C97B}"/>
          </ac:spMkLst>
        </pc:spChg>
      </pc:sldChg>
      <pc:sldChg chg="addSp delSp modSp mod ord modNotes modNotesTx">
        <pc:chgData name="Peter Van de Venne" userId="cf58134a229e64d8" providerId="LiveId" clId="{C0E60A07-DBAD-428C-A6C5-4B55EBF97041}" dt="2021-11-04T09:17:02.516" v="1453" actId="14100"/>
        <pc:sldMkLst>
          <pc:docMk/>
          <pc:sldMk cId="1046591769" sldId="311"/>
        </pc:sldMkLst>
        <pc:spChg chg="mod">
          <ac:chgData name="Peter Van de Venne" userId="cf58134a229e64d8" providerId="LiveId" clId="{C0E60A07-DBAD-428C-A6C5-4B55EBF97041}" dt="2021-11-01T11:26:40.696" v="474" actId="20577"/>
          <ac:spMkLst>
            <pc:docMk/>
            <pc:sldMk cId="1046591769" sldId="311"/>
            <ac:spMk id="7" creationId="{00000000-0000-0000-0000-000000000000}"/>
          </ac:spMkLst>
        </pc:spChg>
        <pc:spChg chg="add mod">
          <ac:chgData name="Peter Van de Venne" userId="cf58134a229e64d8" providerId="LiveId" clId="{C0E60A07-DBAD-428C-A6C5-4B55EBF97041}" dt="2021-11-04T08:24:10.084" v="1237" actId="1035"/>
          <ac:spMkLst>
            <pc:docMk/>
            <pc:sldMk cId="1046591769" sldId="311"/>
            <ac:spMk id="9" creationId="{75889E5F-7502-40F9-B975-925345DED20E}"/>
          </ac:spMkLst>
        </pc:spChg>
        <pc:spChg chg="mod">
          <ac:chgData name="Peter Van de Venne" userId="cf58134a229e64d8" providerId="LiveId" clId="{C0E60A07-DBAD-428C-A6C5-4B55EBF97041}" dt="2021-11-04T08:24:18.998" v="1250" actId="1038"/>
          <ac:spMkLst>
            <pc:docMk/>
            <pc:sldMk cId="1046591769" sldId="311"/>
            <ac:spMk id="11" creationId="{00000000-0000-0000-0000-000000000000}"/>
          </ac:spMkLst>
        </pc:spChg>
        <pc:spChg chg="del">
          <ac:chgData name="Peter Van de Venne" userId="cf58134a229e64d8" providerId="LiveId" clId="{C0E60A07-DBAD-428C-A6C5-4B55EBF97041}" dt="2021-11-01T11:27:12.542" v="480" actId="478"/>
          <ac:spMkLst>
            <pc:docMk/>
            <pc:sldMk cId="1046591769" sldId="311"/>
            <ac:spMk id="12" creationId="{00000000-0000-0000-0000-000000000000}"/>
          </ac:spMkLst>
        </pc:spChg>
        <pc:picChg chg="mod">
          <ac:chgData name="Peter Van de Venne" userId="cf58134a229e64d8" providerId="LiveId" clId="{C0E60A07-DBAD-428C-A6C5-4B55EBF97041}" dt="2021-11-04T08:24:18.998" v="1250" actId="1038"/>
          <ac:picMkLst>
            <pc:docMk/>
            <pc:sldMk cId="1046591769" sldId="311"/>
            <ac:picMk id="3" creationId="{C33ECFF0-22DC-491D-A343-A834727E3897}"/>
          </ac:picMkLst>
        </pc:picChg>
        <pc:picChg chg="del">
          <ac:chgData name="Peter Van de Venne" userId="cf58134a229e64d8" providerId="LiveId" clId="{C0E60A07-DBAD-428C-A6C5-4B55EBF97041}" dt="2021-11-01T11:26:46.640" v="475" actId="478"/>
          <ac:picMkLst>
            <pc:docMk/>
            <pc:sldMk cId="1046591769" sldId="311"/>
            <ac:picMk id="8" creationId="{B2D06E3A-E606-4C58-A9FA-37A9853D4349}"/>
          </ac:picMkLst>
        </pc:picChg>
        <pc:picChg chg="mod">
          <ac:chgData name="Peter Van de Venne" userId="cf58134a229e64d8" providerId="LiveId" clId="{C0E60A07-DBAD-428C-A6C5-4B55EBF97041}" dt="2021-11-04T08:24:10.084" v="1237" actId="1035"/>
          <ac:picMkLst>
            <pc:docMk/>
            <pc:sldMk cId="1046591769" sldId="311"/>
            <ac:picMk id="8" creationId="{D88F4212-A902-405B-B32B-88E338DF1230}"/>
          </ac:picMkLst>
        </pc:picChg>
      </pc:sldChg>
      <pc:sldChg chg="addSp modSp mod">
        <pc:chgData name="Peter Van de Venne" userId="cf58134a229e64d8" providerId="LiveId" clId="{C0E60A07-DBAD-428C-A6C5-4B55EBF97041}" dt="2021-11-04T09:37:49.635" v="1471" actId="1076"/>
        <pc:sldMkLst>
          <pc:docMk/>
          <pc:sldMk cId="663578457" sldId="314"/>
        </pc:sldMkLst>
        <pc:spChg chg="mod">
          <ac:chgData name="Peter Van de Venne" userId="cf58134a229e64d8" providerId="LiveId" clId="{C0E60A07-DBAD-428C-A6C5-4B55EBF97041}" dt="2021-11-04T09:37:33.622" v="1469" actId="20577"/>
          <ac:spMkLst>
            <pc:docMk/>
            <pc:sldMk cId="663578457" sldId="314"/>
            <ac:spMk id="11" creationId="{C51963A2-C877-4E3A-9A32-D9068F841C30}"/>
          </ac:spMkLst>
        </pc:spChg>
        <pc:picChg chg="add mod">
          <ac:chgData name="Peter Van de Venne" userId="cf58134a229e64d8" providerId="LiveId" clId="{C0E60A07-DBAD-428C-A6C5-4B55EBF97041}" dt="2021-11-04T09:37:49.635" v="1471" actId="1076"/>
          <ac:picMkLst>
            <pc:docMk/>
            <pc:sldMk cId="663578457" sldId="314"/>
            <ac:picMk id="3" creationId="{092ACF2F-6D40-4270-B1FA-C4FC261B995F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79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79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AF79D7-1A4C-44A0-A969-293F021E96D4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716"/>
            <a:ext cx="2889250" cy="4979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428716"/>
            <a:ext cx="2889250" cy="4979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167209-3860-4E14-A029-019BD0CBF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005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37B0D7-4F1A-4147-B42D-CCC86F34EFFE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8D955-CEAB-4930-B99C-911D21A566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132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8D955-CEAB-4930-B99C-911D21A5662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2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/>
              <a:t> Welkom:</a:t>
            </a:r>
          </a:p>
          <a:p>
            <a:pPr lvl="1"/>
            <a:r>
              <a:rPr lang="en-US"/>
              <a:t>-</a:t>
            </a:r>
          </a:p>
          <a:p>
            <a:pPr>
              <a:buFontTx/>
              <a:buChar char="-"/>
            </a:pPr>
            <a:r>
              <a:rPr lang="en-US"/>
              <a:t> </a:t>
            </a:r>
            <a:r>
              <a:rPr lang="en-US" err="1"/>
              <a:t>Huishoudelijk</a:t>
            </a:r>
            <a:r>
              <a:rPr lang="en-US"/>
              <a:t>:</a:t>
            </a:r>
          </a:p>
          <a:p>
            <a:pPr lvl="1">
              <a:buFontTx/>
              <a:buChar char="-"/>
            </a:pPr>
            <a:r>
              <a:rPr lang="en-US" err="1"/>
              <a:t>Wifi</a:t>
            </a:r>
            <a:r>
              <a:rPr lang="en-US"/>
              <a:t> ?</a:t>
            </a:r>
          </a:p>
          <a:p>
            <a:pPr>
              <a:buFontTx/>
              <a:buNone/>
            </a:pPr>
            <a:r>
              <a:rPr lang="en-US"/>
              <a:t> </a:t>
            </a:r>
          </a:p>
          <a:p>
            <a:pPr>
              <a:buFontTx/>
              <a:buNone/>
            </a:pPr>
            <a:endParaRPr lang="en-US"/>
          </a:p>
          <a:p>
            <a:pPr>
              <a:buFontTx/>
              <a:buChar char="-"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 lvl="1">
              <a:buFontTx/>
              <a:buNone/>
            </a:pPr>
            <a:endParaRPr lang="en-US"/>
          </a:p>
          <a:p>
            <a:pPr>
              <a:buFontTx/>
              <a:buChar char="-"/>
            </a:pPr>
            <a:endParaRPr lang="en-US"/>
          </a:p>
          <a:p>
            <a:pPr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8D955-CEAB-4930-B99C-911D21A5662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092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EE27FB-432C-1145-BEF0-D5259E58BC6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286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EE27FB-432C-1145-BEF0-D5259E58BC6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035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EE27FB-432C-1145-BEF0-D5259E58BC6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824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908" y="4715153"/>
            <a:ext cx="5713343" cy="4466987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 sz="11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1100">
                <a:effectLst/>
                <a:ea typeface="Calibri" panose="020F0502020204030204" pitchFamily="34" charset="0"/>
              </a:rPr>
              <a:t>Kapitein Luitenant ter Zee </a:t>
            </a:r>
            <a:r>
              <a:rPr lang="nl-NL" sz="1100" b="1">
                <a:effectLst/>
                <a:ea typeface="Calibri" panose="020F0502020204030204" pitchFamily="34" charset="0"/>
              </a:rPr>
              <a:t>Michiel</a:t>
            </a:r>
            <a:r>
              <a:rPr lang="nl-NL" sz="1100">
                <a:effectLst/>
                <a:ea typeface="Calibri" panose="020F0502020204030204" pitchFamily="34" charset="0"/>
              </a:rPr>
              <a:t> </a:t>
            </a:r>
            <a:r>
              <a:rPr lang="nl-NL" sz="1100" b="1">
                <a:effectLst/>
                <a:ea typeface="Calibri" panose="020F0502020204030204" pitchFamily="34" charset="0"/>
              </a:rPr>
              <a:t>Zeeman</a:t>
            </a:r>
            <a:r>
              <a:rPr lang="nl-NL" sz="1100">
                <a:effectLst/>
                <a:ea typeface="Calibri" panose="020F0502020204030204" pitchFamily="34" charset="0"/>
              </a:rPr>
              <a:t>, sinds 1995 [26jr] werkzaam bij Defensie.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1100">
                <a:effectLst/>
                <a:ea typeface="Calibri" panose="020F0502020204030204" pitchFamily="34" charset="0"/>
              </a:rPr>
              <a:t>Na een periode van varen en vechten aan boord van de schepen van de Koninklijke Marine heeft hij zich sinds 2007 gespecialiseerd in ICT.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1100">
                <a:effectLst/>
                <a:ea typeface="Calibri" panose="020F0502020204030204" pitchFamily="34" charset="0"/>
              </a:rPr>
              <a:t>Momenteel werkzaam bij het JIVC [Joint Informatievoorziening Commando] als Plaatsvervangend Hoofd Generieke IT en Infrastructuur en daarmee de Chief Operations </a:t>
            </a:r>
            <a:r>
              <a:rPr lang="nl-NL" sz="1100" err="1">
                <a:effectLst/>
                <a:ea typeface="Calibri" panose="020F0502020204030204" pitchFamily="34" charset="0"/>
              </a:rPr>
              <a:t>Officer</a:t>
            </a:r>
            <a:r>
              <a:rPr lang="nl-NL" sz="1100">
                <a:effectLst/>
                <a:ea typeface="Calibri" panose="020F0502020204030204" pitchFamily="34" charset="0"/>
              </a:rPr>
              <a:t> van de wereldwijde infrastructuuroperatie van defensie.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1100">
                <a:effectLst/>
                <a:ea typeface="Calibri" panose="020F0502020204030204" pitchFamily="34" charset="0"/>
              </a:rPr>
              <a:t>In 2014 is hij uitgezonden geweest in NATO-verband. Tijdens die inzet hebben ze bijgedragen aan de anti-piraterij operatie bij de Hoorn van Afrika en patrouilles uitgevoerd op de Middellandse Zee in het kader van anti-smokkel operaties.</a:t>
            </a:r>
            <a:endParaRPr lang="en-GB" sz="1100">
              <a:effectLst/>
              <a:ea typeface="Calibri" panose="020F0502020204030204" pitchFamily="34" charset="0"/>
            </a:endParaRPr>
          </a:p>
          <a:p>
            <a:pPr>
              <a:buFontTx/>
              <a:buNone/>
            </a:pPr>
            <a:endParaRPr lang="en-US" sz="1100"/>
          </a:p>
          <a:p>
            <a:pPr>
              <a:buFontTx/>
              <a:buNone/>
            </a:pPr>
            <a:endParaRPr lang="en-US" sz="1100"/>
          </a:p>
          <a:p>
            <a:r>
              <a:rPr lang="nl-NL" sz="1100">
                <a:effectLst/>
                <a:ea typeface="Calibri" panose="020F0502020204030204" pitchFamily="34" charset="0"/>
              </a:rPr>
              <a:t>Majoor </a:t>
            </a:r>
            <a:r>
              <a:rPr lang="nl-NL" sz="1100" b="1">
                <a:effectLst/>
                <a:ea typeface="Calibri" panose="020F0502020204030204" pitchFamily="34" charset="0"/>
              </a:rPr>
              <a:t>Sebastiaan</a:t>
            </a:r>
            <a:r>
              <a:rPr lang="nl-NL" sz="1100">
                <a:effectLst/>
                <a:ea typeface="Calibri" panose="020F0502020204030204" pitchFamily="34" charset="0"/>
              </a:rPr>
              <a:t> </a:t>
            </a:r>
            <a:r>
              <a:rPr lang="nl-NL" sz="1100" b="1">
                <a:effectLst/>
                <a:ea typeface="Calibri" panose="020F0502020204030204" pitchFamily="34" charset="0"/>
              </a:rPr>
              <a:t>Postema</a:t>
            </a:r>
            <a:r>
              <a:rPr lang="en-GB" sz="1100">
                <a:effectLst/>
                <a:ea typeface="Calibri" panose="020F0502020204030204" pitchFamily="34" charset="0"/>
              </a:rPr>
              <a:t>, </a:t>
            </a:r>
            <a:r>
              <a:rPr lang="nl-NL" sz="1100">
                <a:effectLst/>
                <a:ea typeface="Calibri" panose="020F0502020204030204" pitchFamily="34" charset="0"/>
              </a:rPr>
              <a:t>43 jaar uit Groningen </a:t>
            </a:r>
            <a:endParaRPr lang="en-GB" sz="1100">
              <a:effectLst/>
              <a:ea typeface="Calibri" panose="020F0502020204030204" pitchFamily="34" charset="0"/>
            </a:endParaRPr>
          </a:p>
          <a:p>
            <a:r>
              <a:rPr lang="nl-NL" sz="1100">
                <a:effectLst/>
                <a:ea typeface="Calibri" panose="020F0502020204030204" pitchFamily="34" charset="0"/>
              </a:rPr>
              <a:t>Is ondernemer geweest (</a:t>
            </a:r>
            <a:r>
              <a:rPr lang="nl-NL" sz="1100" err="1">
                <a:effectLst/>
                <a:ea typeface="Calibri" panose="020F0502020204030204" pitchFamily="34" charset="0"/>
              </a:rPr>
              <a:t>oa</a:t>
            </a:r>
            <a:r>
              <a:rPr lang="nl-NL" sz="1100">
                <a:effectLst/>
                <a:ea typeface="Calibri" panose="020F0502020204030204" pitchFamily="34" charset="0"/>
              </a:rPr>
              <a:t> beveiliging ambassade personeel) </a:t>
            </a:r>
          </a:p>
          <a:p>
            <a:r>
              <a:rPr lang="nl-NL" sz="1100">
                <a:effectLst/>
                <a:ea typeface="Calibri" panose="020F0502020204030204" pitchFamily="34" charset="0"/>
              </a:rPr>
              <a:t>Daarna 10 jaar Reservist bij de landmacht infanterie (o.a. logistiek en pelotonscommandant) </a:t>
            </a:r>
          </a:p>
          <a:p>
            <a:r>
              <a:rPr lang="nl-NL" sz="1100">
                <a:effectLst/>
                <a:ea typeface="Calibri" panose="020F0502020204030204" pitchFamily="34" charset="0"/>
              </a:rPr>
              <a:t>Is inzet in Litouwen als hoofd logistiek. </a:t>
            </a:r>
          </a:p>
          <a:p>
            <a:r>
              <a:rPr lang="nl-NL" sz="1100">
                <a:effectLst/>
                <a:ea typeface="Calibri" panose="020F0502020204030204" pitchFamily="34" charset="0"/>
              </a:rPr>
              <a:t>Sinds kort beroepsmilitair bij de Luchtmacht en verantwoordelijk voor front en backoffice en facilitaire ondersteuning. </a:t>
            </a:r>
            <a:endParaRPr lang="en-GB" sz="1100">
              <a:effectLst/>
              <a:ea typeface="Calibri" panose="020F0502020204030204" pitchFamily="34" charset="0"/>
            </a:endParaRPr>
          </a:p>
          <a:p>
            <a:r>
              <a:rPr lang="nl-NL" sz="1100">
                <a:effectLst/>
                <a:ea typeface="Calibri" panose="020F0502020204030204" pitchFamily="34" charset="0"/>
              </a:rPr>
              <a:t>Houdt van Golfen, duiken en karten (fan van Max Verstappen…?).</a:t>
            </a:r>
            <a:endParaRPr lang="en-GB" sz="1100">
              <a:effectLst/>
              <a:ea typeface="Calibri" panose="020F0502020204030204" pitchFamily="34" charset="0"/>
            </a:endParaRPr>
          </a:p>
          <a:p>
            <a:pPr>
              <a:buFontTx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8D955-CEAB-4930-B99C-911D21A5662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445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908" y="4715153"/>
            <a:ext cx="5713343" cy="4466987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 sz="11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1100">
                <a:effectLst/>
                <a:ea typeface="Calibri" panose="020F0502020204030204" pitchFamily="34" charset="0"/>
              </a:rPr>
              <a:t>Kapitein Luitenant ter Zee </a:t>
            </a:r>
            <a:r>
              <a:rPr lang="nl-NL" sz="1100" b="1">
                <a:effectLst/>
                <a:ea typeface="Calibri" panose="020F0502020204030204" pitchFamily="34" charset="0"/>
              </a:rPr>
              <a:t>Michiel</a:t>
            </a:r>
            <a:r>
              <a:rPr lang="nl-NL" sz="1100">
                <a:effectLst/>
                <a:ea typeface="Calibri" panose="020F0502020204030204" pitchFamily="34" charset="0"/>
              </a:rPr>
              <a:t> </a:t>
            </a:r>
            <a:r>
              <a:rPr lang="nl-NL" sz="1100" b="1">
                <a:effectLst/>
                <a:ea typeface="Calibri" panose="020F0502020204030204" pitchFamily="34" charset="0"/>
              </a:rPr>
              <a:t>Zeeman</a:t>
            </a:r>
            <a:r>
              <a:rPr lang="nl-NL" sz="1100">
                <a:effectLst/>
                <a:ea typeface="Calibri" panose="020F0502020204030204" pitchFamily="34" charset="0"/>
              </a:rPr>
              <a:t>, sinds 1995 [26jr] werkzaam bij Defensie.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1100">
                <a:effectLst/>
                <a:ea typeface="Calibri" panose="020F0502020204030204" pitchFamily="34" charset="0"/>
              </a:rPr>
              <a:t>Na een periode van varen en vechten aan boord van de schepen van de Koninklijke Marine heeft hij zich sinds 2007 gespecialiseerd in ICT.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1100">
                <a:effectLst/>
                <a:ea typeface="Calibri" panose="020F0502020204030204" pitchFamily="34" charset="0"/>
              </a:rPr>
              <a:t>Momenteel werkzaam bij het JIVC [Joint Informatievoorziening Commando] als Plaatsvervangend Hoofd Generieke IT en Infrastructuur en daarmee de Chief Operations </a:t>
            </a:r>
            <a:r>
              <a:rPr lang="nl-NL" sz="1100" err="1">
                <a:effectLst/>
                <a:ea typeface="Calibri" panose="020F0502020204030204" pitchFamily="34" charset="0"/>
              </a:rPr>
              <a:t>Officer</a:t>
            </a:r>
            <a:r>
              <a:rPr lang="nl-NL" sz="1100">
                <a:effectLst/>
                <a:ea typeface="Calibri" panose="020F0502020204030204" pitchFamily="34" charset="0"/>
              </a:rPr>
              <a:t> van de wereldwijde infrastructuuroperatie van defensie.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1100">
                <a:effectLst/>
                <a:ea typeface="Calibri" panose="020F0502020204030204" pitchFamily="34" charset="0"/>
              </a:rPr>
              <a:t>In 2014 is hij uitgezonden geweest in NATO-verband. Tijdens die inzet hebben ze bijgedragen aan de anti-piraterij operatie bij de Hoorn van Afrika en patrouilles uitgevoerd op de Middellandse Zee in het kader van anti-smokkel operaties.</a:t>
            </a:r>
            <a:endParaRPr lang="en-GB" sz="1100">
              <a:effectLst/>
              <a:ea typeface="Calibri" panose="020F0502020204030204" pitchFamily="34" charset="0"/>
            </a:endParaRPr>
          </a:p>
          <a:p>
            <a:pPr>
              <a:buFontTx/>
              <a:buNone/>
            </a:pPr>
            <a:endParaRPr lang="en-US" sz="1100"/>
          </a:p>
          <a:p>
            <a:pPr>
              <a:buFontTx/>
              <a:buNone/>
            </a:pPr>
            <a:endParaRPr lang="en-US" sz="1100"/>
          </a:p>
          <a:p>
            <a:r>
              <a:rPr lang="nl-NL" sz="1100">
                <a:effectLst/>
                <a:ea typeface="Calibri" panose="020F0502020204030204" pitchFamily="34" charset="0"/>
              </a:rPr>
              <a:t>Majoor </a:t>
            </a:r>
            <a:r>
              <a:rPr lang="nl-NL" sz="1100" b="1">
                <a:effectLst/>
                <a:ea typeface="Calibri" panose="020F0502020204030204" pitchFamily="34" charset="0"/>
              </a:rPr>
              <a:t>Sebastiaan</a:t>
            </a:r>
            <a:r>
              <a:rPr lang="nl-NL" sz="1100">
                <a:effectLst/>
                <a:ea typeface="Calibri" panose="020F0502020204030204" pitchFamily="34" charset="0"/>
              </a:rPr>
              <a:t> </a:t>
            </a:r>
            <a:r>
              <a:rPr lang="nl-NL" sz="1100" b="1">
                <a:effectLst/>
                <a:ea typeface="Calibri" panose="020F0502020204030204" pitchFamily="34" charset="0"/>
              </a:rPr>
              <a:t>Postema</a:t>
            </a:r>
            <a:r>
              <a:rPr lang="en-GB" sz="1100">
                <a:effectLst/>
                <a:ea typeface="Calibri" panose="020F0502020204030204" pitchFamily="34" charset="0"/>
              </a:rPr>
              <a:t>, </a:t>
            </a:r>
            <a:r>
              <a:rPr lang="nl-NL" sz="1100">
                <a:effectLst/>
                <a:ea typeface="Calibri" panose="020F0502020204030204" pitchFamily="34" charset="0"/>
              </a:rPr>
              <a:t>43 jaar uit Groningen </a:t>
            </a:r>
            <a:endParaRPr lang="en-GB" sz="1100">
              <a:effectLst/>
              <a:ea typeface="Calibri" panose="020F0502020204030204" pitchFamily="34" charset="0"/>
            </a:endParaRPr>
          </a:p>
          <a:p>
            <a:r>
              <a:rPr lang="nl-NL" sz="1100">
                <a:effectLst/>
                <a:ea typeface="Calibri" panose="020F0502020204030204" pitchFamily="34" charset="0"/>
              </a:rPr>
              <a:t>Is ondernemer geweest (</a:t>
            </a:r>
            <a:r>
              <a:rPr lang="nl-NL" sz="1100" err="1">
                <a:effectLst/>
                <a:ea typeface="Calibri" panose="020F0502020204030204" pitchFamily="34" charset="0"/>
              </a:rPr>
              <a:t>oa</a:t>
            </a:r>
            <a:r>
              <a:rPr lang="nl-NL" sz="1100">
                <a:effectLst/>
                <a:ea typeface="Calibri" panose="020F0502020204030204" pitchFamily="34" charset="0"/>
              </a:rPr>
              <a:t> beveiliging ambassade personeel) </a:t>
            </a:r>
          </a:p>
          <a:p>
            <a:r>
              <a:rPr lang="nl-NL" sz="1100">
                <a:effectLst/>
                <a:ea typeface="Calibri" panose="020F0502020204030204" pitchFamily="34" charset="0"/>
              </a:rPr>
              <a:t>Daarna 10 jaar Reservist bij de landmacht infanterie (o.a. logistiek en pelotonscommandant) </a:t>
            </a:r>
          </a:p>
          <a:p>
            <a:r>
              <a:rPr lang="nl-NL" sz="1100">
                <a:effectLst/>
                <a:ea typeface="Calibri" panose="020F0502020204030204" pitchFamily="34" charset="0"/>
              </a:rPr>
              <a:t>Is inzet in Litouwen als hoofd logistiek. </a:t>
            </a:r>
          </a:p>
          <a:p>
            <a:r>
              <a:rPr lang="nl-NL" sz="1100">
                <a:effectLst/>
                <a:ea typeface="Calibri" panose="020F0502020204030204" pitchFamily="34" charset="0"/>
              </a:rPr>
              <a:t>Sinds kort beroepsmilitair bij de Luchtmacht en verantwoordelijk voor front en backoffice en facilitaire ondersteuning. </a:t>
            </a:r>
            <a:endParaRPr lang="en-GB" sz="1100">
              <a:effectLst/>
              <a:ea typeface="Calibri" panose="020F0502020204030204" pitchFamily="34" charset="0"/>
            </a:endParaRPr>
          </a:p>
          <a:p>
            <a:r>
              <a:rPr lang="nl-NL" sz="1100">
                <a:effectLst/>
                <a:ea typeface="Calibri" panose="020F0502020204030204" pitchFamily="34" charset="0"/>
              </a:rPr>
              <a:t>Houdt van Golfen, duiken en karten (fan van Max Verstappen…?).</a:t>
            </a:r>
            <a:endParaRPr lang="en-GB" sz="1100">
              <a:effectLst/>
              <a:ea typeface="Calibri" panose="020F0502020204030204" pitchFamily="34" charset="0"/>
            </a:endParaRPr>
          </a:p>
          <a:p>
            <a:pPr>
              <a:buFontTx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8D955-CEAB-4930-B99C-911D21A5662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051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908" y="4715153"/>
            <a:ext cx="5713343" cy="4466987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 sz="11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1100">
                <a:effectLst/>
                <a:ea typeface="Calibri" panose="020F0502020204030204" pitchFamily="34" charset="0"/>
              </a:rPr>
              <a:t>Kapitein Luitenant ter Zee </a:t>
            </a:r>
            <a:r>
              <a:rPr lang="nl-NL" sz="1100" b="1">
                <a:effectLst/>
                <a:ea typeface="Calibri" panose="020F0502020204030204" pitchFamily="34" charset="0"/>
              </a:rPr>
              <a:t>Michiel</a:t>
            </a:r>
            <a:r>
              <a:rPr lang="nl-NL" sz="1100">
                <a:effectLst/>
                <a:ea typeface="Calibri" panose="020F0502020204030204" pitchFamily="34" charset="0"/>
              </a:rPr>
              <a:t> </a:t>
            </a:r>
            <a:r>
              <a:rPr lang="nl-NL" sz="1100" b="1">
                <a:effectLst/>
                <a:ea typeface="Calibri" panose="020F0502020204030204" pitchFamily="34" charset="0"/>
              </a:rPr>
              <a:t>Zeeman</a:t>
            </a:r>
            <a:r>
              <a:rPr lang="nl-NL" sz="1100">
                <a:effectLst/>
                <a:ea typeface="Calibri" panose="020F0502020204030204" pitchFamily="34" charset="0"/>
              </a:rPr>
              <a:t>, sinds 1995 [26jr] werkzaam bij Defensie.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1100">
                <a:effectLst/>
                <a:ea typeface="Calibri" panose="020F0502020204030204" pitchFamily="34" charset="0"/>
              </a:rPr>
              <a:t>Na een periode van varen en vechten aan boord van de schepen van de Koninklijke Marine heeft hij zich sinds 2007 gespecialiseerd in ICT.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1100">
                <a:effectLst/>
                <a:ea typeface="Calibri" panose="020F0502020204030204" pitchFamily="34" charset="0"/>
              </a:rPr>
              <a:t>Momenteel werkzaam bij het JIVC [Joint Informatievoorziening Commando] als Plaatsvervangend Hoofd Generieke IT en Infrastructuur en daarmee de Chief Operations </a:t>
            </a:r>
            <a:r>
              <a:rPr lang="nl-NL" sz="1100" err="1">
                <a:effectLst/>
                <a:ea typeface="Calibri" panose="020F0502020204030204" pitchFamily="34" charset="0"/>
              </a:rPr>
              <a:t>Officer</a:t>
            </a:r>
            <a:r>
              <a:rPr lang="nl-NL" sz="1100">
                <a:effectLst/>
                <a:ea typeface="Calibri" panose="020F0502020204030204" pitchFamily="34" charset="0"/>
              </a:rPr>
              <a:t> van de wereldwijde infrastructuuroperatie van defensie.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1100">
                <a:effectLst/>
                <a:ea typeface="Calibri" panose="020F0502020204030204" pitchFamily="34" charset="0"/>
              </a:rPr>
              <a:t>In 2014 is hij uitgezonden geweest in NATO-verband. Tijdens die inzet hebben ze bijgedragen aan de anti-piraterij operatie bij de Hoorn van Afrika en patrouilles uitgevoerd op de Middellandse Zee in het kader van anti-smokkel operaties.</a:t>
            </a:r>
            <a:endParaRPr lang="en-GB" sz="1100">
              <a:effectLst/>
              <a:ea typeface="Calibri" panose="020F0502020204030204" pitchFamily="34" charset="0"/>
            </a:endParaRPr>
          </a:p>
          <a:p>
            <a:pPr>
              <a:buFontTx/>
              <a:buNone/>
            </a:pPr>
            <a:endParaRPr lang="en-US" sz="1100"/>
          </a:p>
          <a:p>
            <a:pPr>
              <a:buFontTx/>
              <a:buNone/>
            </a:pPr>
            <a:endParaRPr lang="en-US" sz="1100"/>
          </a:p>
          <a:p>
            <a:r>
              <a:rPr lang="nl-NL" sz="1100">
                <a:effectLst/>
                <a:ea typeface="Calibri" panose="020F0502020204030204" pitchFamily="34" charset="0"/>
              </a:rPr>
              <a:t>Majoor </a:t>
            </a:r>
            <a:r>
              <a:rPr lang="nl-NL" sz="1100" b="1">
                <a:effectLst/>
                <a:ea typeface="Calibri" panose="020F0502020204030204" pitchFamily="34" charset="0"/>
              </a:rPr>
              <a:t>Sebastiaan</a:t>
            </a:r>
            <a:r>
              <a:rPr lang="nl-NL" sz="1100">
                <a:effectLst/>
                <a:ea typeface="Calibri" panose="020F0502020204030204" pitchFamily="34" charset="0"/>
              </a:rPr>
              <a:t> </a:t>
            </a:r>
            <a:r>
              <a:rPr lang="nl-NL" sz="1100" b="1">
                <a:effectLst/>
                <a:ea typeface="Calibri" panose="020F0502020204030204" pitchFamily="34" charset="0"/>
              </a:rPr>
              <a:t>Postema</a:t>
            </a:r>
            <a:r>
              <a:rPr lang="en-GB" sz="1100">
                <a:effectLst/>
                <a:ea typeface="Calibri" panose="020F0502020204030204" pitchFamily="34" charset="0"/>
              </a:rPr>
              <a:t>, </a:t>
            </a:r>
            <a:r>
              <a:rPr lang="nl-NL" sz="1100">
                <a:effectLst/>
                <a:ea typeface="Calibri" panose="020F0502020204030204" pitchFamily="34" charset="0"/>
              </a:rPr>
              <a:t>43 jaar uit Groningen </a:t>
            </a:r>
            <a:endParaRPr lang="en-GB" sz="1100">
              <a:effectLst/>
              <a:ea typeface="Calibri" panose="020F0502020204030204" pitchFamily="34" charset="0"/>
            </a:endParaRPr>
          </a:p>
          <a:p>
            <a:r>
              <a:rPr lang="nl-NL" sz="1100">
                <a:effectLst/>
                <a:ea typeface="Calibri" panose="020F0502020204030204" pitchFamily="34" charset="0"/>
              </a:rPr>
              <a:t>Is ondernemer geweest (</a:t>
            </a:r>
            <a:r>
              <a:rPr lang="nl-NL" sz="1100" err="1">
                <a:effectLst/>
                <a:ea typeface="Calibri" panose="020F0502020204030204" pitchFamily="34" charset="0"/>
              </a:rPr>
              <a:t>oa</a:t>
            </a:r>
            <a:r>
              <a:rPr lang="nl-NL" sz="1100">
                <a:effectLst/>
                <a:ea typeface="Calibri" panose="020F0502020204030204" pitchFamily="34" charset="0"/>
              </a:rPr>
              <a:t> beveiliging ambassade personeel) </a:t>
            </a:r>
          </a:p>
          <a:p>
            <a:r>
              <a:rPr lang="nl-NL" sz="1100">
                <a:effectLst/>
                <a:ea typeface="Calibri" panose="020F0502020204030204" pitchFamily="34" charset="0"/>
              </a:rPr>
              <a:t>Daarna 10 jaar Reservist bij de landmacht infanterie (o.a. logistiek en pelotonscommandant) </a:t>
            </a:r>
          </a:p>
          <a:p>
            <a:r>
              <a:rPr lang="nl-NL" sz="1100">
                <a:effectLst/>
                <a:ea typeface="Calibri" panose="020F0502020204030204" pitchFamily="34" charset="0"/>
              </a:rPr>
              <a:t>Is inzet in Litouwen als hoofd logistiek. </a:t>
            </a:r>
          </a:p>
          <a:p>
            <a:r>
              <a:rPr lang="nl-NL" sz="1100">
                <a:effectLst/>
                <a:ea typeface="Calibri" panose="020F0502020204030204" pitchFamily="34" charset="0"/>
              </a:rPr>
              <a:t>Sinds kort beroepsmilitair bij de Luchtmacht en verantwoordelijk voor front en backoffice en facilitaire ondersteuning. </a:t>
            </a:r>
            <a:endParaRPr lang="en-GB" sz="1100">
              <a:effectLst/>
              <a:ea typeface="Calibri" panose="020F0502020204030204" pitchFamily="34" charset="0"/>
            </a:endParaRPr>
          </a:p>
          <a:p>
            <a:r>
              <a:rPr lang="nl-NL" sz="1100">
                <a:effectLst/>
                <a:ea typeface="Calibri" panose="020F0502020204030204" pitchFamily="34" charset="0"/>
              </a:rPr>
              <a:t>Houdt van Golfen, duiken en karten (fan van Max Verstappen…?).</a:t>
            </a:r>
            <a:endParaRPr lang="en-GB" sz="1100">
              <a:effectLst/>
              <a:ea typeface="Calibri" panose="020F0502020204030204" pitchFamily="34" charset="0"/>
            </a:endParaRPr>
          </a:p>
          <a:p>
            <a:pPr>
              <a:buFontTx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8D955-CEAB-4930-B99C-911D21A5662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097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8D955-CEAB-4930-B99C-911D21A5662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744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367-25A8-4E87-B5C8-0AAF29A34354}" type="datetimeFigureOut">
              <a:rPr lang="nl-NL" smtClean="0"/>
              <a:pPr/>
              <a:t>6-4-2023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C377-2786-4916-8496-689EE8011E3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5874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367-25A8-4E87-B5C8-0AAF29A34354}" type="datetimeFigureOut">
              <a:rPr lang="nl-NL" smtClean="0"/>
              <a:pPr/>
              <a:t>6-4-2023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C377-2786-4916-8496-689EE8011E3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6164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367-25A8-4E87-B5C8-0AAF29A34354}" type="datetimeFigureOut">
              <a:rPr lang="nl-NL" smtClean="0"/>
              <a:pPr/>
              <a:t>6-4-2023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C377-2786-4916-8496-689EE8011E3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6075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367-25A8-4E87-B5C8-0AAF29A34354}" type="datetimeFigureOut">
              <a:rPr lang="nl-NL" smtClean="0"/>
              <a:pPr/>
              <a:t>6-4-2023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C377-2786-4916-8496-689EE8011E3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789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367-25A8-4E87-B5C8-0AAF29A34354}" type="datetimeFigureOut">
              <a:rPr lang="nl-NL" smtClean="0"/>
              <a:pPr/>
              <a:t>6-4-2023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C377-2786-4916-8496-689EE8011E3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9707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367-25A8-4E87-B5C8-0AAF29A34354}" type="datetimeFigureOut">
              <a:rPr lang="nl-NL" smtClean="0"/>
              <a:pPr/>
              <a:t>6-4-2023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C377-2786-4916-8496-689EE8011E3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6678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367-25A8-4E87-B5C8-0AAF29A34354}" type="datetimeFigureOut">
              <a:rPr lang="nl-NL" smtClean="0"/>
              <a:pPr/>
              <a:t>6-4-2023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C377-2786-4916-8496-689EE8011E3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4629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367-25A8-4E87-B5C8-0AAF29A34354}" type="datetimeFigureOut">
              <a:rPr lang="nl-NL" smtClean="0"/>
              <a:pPr/>
              <a:t>6-4-2023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C377-2786-4916-8496-689EE8011E3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5107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367-25A8-4E87-B5C8-0AAF29A34354}" type="datetimeFigureOut">
              <a:rPr lang="nl-NL" smtClean="0"/>
              <a:pPr/>
              <a:t>6-4-2023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C377-2786-4916-8496-689EE8011E3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6438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367-25A8-4E87-B5C8-0AAF29A34354}" type="datetimeFigureOut">
              <a:rPr lang="nl-NL" smtClean="0"/>
              <a:pPr/>
              <a:t>6-4-2023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C377-2786-4916-8496-689EE8011E3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6109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367-25A8-4E87-B5C8-0AAF29A34354}" type="datetimeFigureOut">
              <a:rPr lang="nl-NL" smtClean="0"/>
              <a:pPr/>
              <a:t>6-4-2023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C377-2786-4916-8496-689EE8011E3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1525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8C367-25A8-4E87-B5C8-0AAF29A34354}" type="datetimeFigureOut">
              <a:rPr lang="nl-NL" smtClean="0"/>
              <a:pPr/>
              <a:t>6-4-2023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2C377-2786-4916-8496-689EE8011E3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5941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itelusergroup.nl/wp-content/uploads/2014/11/Mitel-UserGroup-Logo_420x6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60396"/>
            <a:ext cx="8001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1741017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/>
              <a:t>Gebruikersbijeenkomst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70372" y="2316965"/>
            <a:ext cx="4909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Mitel (nieuwe) kantoor</a:t>
            </a:r>
          </a:p>
          <a:p>
            <a:r>
              <a:rPr lang="nl-NL" dirty="0"/>
              <a:t>Utrecht, 6 april 2023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9B19E7-6AE6-7C45-4EF2-FBCDB2003A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0371" y="2963296"/>
            <a:ext cx="3954841" cy="259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683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itelusergroup.nl/wp-content/uploads/2014/11/Mitel-UserGroup-Logo_420x6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198794"/>
            <a:ext cx="30003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333049" y="814175"/>
            <a:ext cx="84776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2951" y="-108217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Agenda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91192" y="841288"/>
            <a:ext cx="604867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 err="1"/>
              <a:t>Inloop</a:t>
            </a:r>
            <a:r>
              <a:rPr lang="en-US" dirty="0"/>
              <a:t> + lunch</a:t>
            </a:r>
          </a:p>
          <a:p>
            <a:endParaRPr lang="en-US" dirty="0"/>
          </a:p>
          <a:p>
            <a:r>
              <a:rPr lang="en-US" dirty="0"/>
              <a:t>Welkom  (Peter Van de Venne)</a:t>
            </a:r>
            <a:br>
              <a:rPr lang="en-US" dirty="0"/>
            </a:br>
            <a:r>
              <a:rPr lang="en-US" dirty="0"/>
              <a:t>Global MUG </a:t>
            </a:r>
          </a:p>
          <a:p>
            <a:endParaRPr lang="en-US" dirty="0"/>
          </a:p>
          <a:p>
            <a:r>
              <a:rPr lang="en-US" sz="1800" dirty="0" err="1">
                <a:effectLst/>
                <a:latin typeface="Calibri" panose="020F0502020204030204" pitchFamily="34" charset="0"/>
              </a:rPr>
              <a:t>Klanten</a:t>
            </a:r>
            <a:r>
              <a:rPr lang="en-US" sz="1800" dirty="0">
                <a:effectLst/>
                <a:latin typeface="Calibri" panose="020F0502020204030204" pitchFamily="34" charset="0"/>
              </a:rPr>
              <a:t> Case : </a:t>
            </a:r>
            <a:r>
              <a:rPr lang="en-US" sz="1800" dirty="0" err="1">
                <a:effectLst/>
                <a:latin typeface="Calibri" panose="020F0502020204030204" pitchFamily="34" charset="0"/>
              </a:rPr>
              <a:t>Justitiële</a:t>
            </a:r>
            <a:r>
              <a:rPr lang="en-US" sz="1800" dirty="0">
                <a:effectLst/>
                <a:latin typeface="Calibri" panose="020F0502020204030204" pitchFamily="34" charset="0"/>
              </a:rPr>
              <a:t> ICT </a:t>
            </a:r>
            <a:r>
              <a:rPr lang="en-US" sz="1800" dirty="0" err="1">
                <a:effectLst/>
                <a:latin typeface="Calibri" panose="020F0502020204030204" pitchFamily="34" charset="0"/>
              </a:rPr>
              <a:t>Organisatie</a:t>
            </a:r>
            <a:r>
              <a:rPr lang="en-US" dirty="0">
                <a:latin typeface="Calibri" panose="020F0502020204030204" pitchFamily="34" charset="0"/>
              </a:rPr>
              <a:t> : </a:t>
            </a:r>
            <a:r>
              <a:rPr lang="en-US" sz="1800" dirty="0">
                <a:effectLst/>
                <a:latin typeface="Calibri" panose="020F0502020204030204" pitchFamily="34" charset="0"/>
              </a:rPr>
              <a:t>Richard Markies</a:t>
            </a:r>
            <a:endParaRPr lang="nl-NL" dirty="0"/>
          </a:p>
          <a:p>
            <a:endParaRPr lang="en-US" dirty="0"/>
          </a:p>
          <a:p>
            <a:r>
              <a:rPr lang="en-US" dirty="0" err="1"/>
              <a:t>Koffie</a:t>
            </a:r>
            <a:r>
              <a:rPr lang="en-US" dirty="0"/>
              <a:t>/</a:t>
            </a:r>
            <a:r>
              <a:rPr lang="en-US" dirty="0" err="1"/>
              <a:t>netwerk</a:t>
            </a:r>
            <a:r>
              <a:rPr lang="en-US" dirty="0"/>
              <a:t> </a:t>
            </a:r>
            <a:r>
              <a:rPr lang="en-US" dirty="0" err="1"/>
              <a:t>pauze</a:t>
            </a:r>
            <a:endParaRPr lang="en-US" dirty="0"/>
          </a:p>
          <a:p>
            <a:endParaRPr lang="en-US" dirty="0"/>
          </a:p>
          <a:p>
            <a:r>
              <a:rPr lang="en-US" dirty="0"/>
              <a:t>Mitel Portfolio update </a:t>
            </a:r>
            <a:r>
              <a:rPr lang="en-US" dirty="0" err="1"/>
              <a:t>en</a:t>
            </a:r>
            <a:r>
              <a:rPr lang="en-US" dirty="0"/>
              <a:t> Roadmap : Alexander Heemskerk</a:t>
            </a:r>
            <a:br>
              <a:rPr lang="en-US" dirty="0"/>
            </a:br>
            <a:r>
              <a:rPr lang="en-US" dirty="0"/>
              <a:t>Software Assurance</a:t>
            </a:r>
          </a:p>
          <a:p>
            <a:r>
              <a:rPr lang="en-US" dirty="0" err="1"/>
              <a:t>Cloudlink</a:t>
            </a:r>
            <a:r>
              <a:rPr lang="en-US" dirty="0"/>
              <a:t> </a:t>
            </a:r>
          </a:p>
          <a:p>
            <a:r>
              <a:rPr lang="en-US" dirty="0"/>
              <a:t>Teams </a:t>
            </a:r>
            <a:r>
              <a:rPr lang="en-US" dirty="0" err="1"/>
              <a:t>integratie</a:t>
            </a:r>
            <a:endParaRPr lang="en-US" dirty="0"/>
          </a:p>
          <a:p>
            <a:endParaRPr lang="en-US" dirty="0"/>
          </a:p>
          <a:p>
            <a:r>
              <a:rPr lang="en-US" dirty="0"/>
              <a:t>Borrel</a:t>
            </a:r>
          </a:p>
          <a:p>
            <a:endParaRPr lang="en-US" dirty="0"/>
          </a:p>
          <a:p>
            <a:r>
              <a:rPr lang="en-US" dirty="0" err="1"/>
              <a:t>Einde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36689" y="838045"/>
            <a:ext cx="211413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/>
            <a:r>
              <a:rPr lang="en-US" dirty="0"/>
              <a:t> </a:t>
            </a:r>
          </a:p>
          <a:p>
            <a:pPr marL="457200" indent="-457200" algn="r"/>
            <a:endParaRPr lang="en-US" dirty="0"/>
          </a:p>
          <a:p>
            <a:pPr marL="457200" indent="-457200" algn="r"/>
            <a:r>
              <a:rPr lang="en-US" dirty="0"/>
              <a:t>12:00</a:t>
            </a:r>
          </a:p>
          <a:p>
            <a:pPr marL="457200" indent="-457200" algn="r"/>
            <a:endParaRPr lang="en-US" dirty="0"/>
          </a:p>
          <a:p>
            <a:pPr marL="457200" indent="-457200" algn="r"/>
            <a:r>
              <a:rPr lang="en-US" dirty="0"/>
              <a:t>13:00</a:t>
            </a:r>
          </a:p>
          <a:p>
            <a:pPr marL="457200" indent="-457200" algn="r"/>
            <a:endParaRPr lang="en-US" dirty="0"/>
          </a:p>
          <a:p>
            <a:pPr marL="457200" indent="-457200" algn="r"/>
            <a:endParaRPr lang="en-US" dirty="0"/>
          </a:p>
          <a:p>
            <a:pPr marL="457200" indent="-457200" algn="r"/>
            <a:r>
              <a:rPr lang="en-US" dirty="0"/>
              <a:t>13:30</a:t>
            </a:r>
          </a:p>
          <a:p>
            <a:pPr marL="457200" indent="-457200" algn="r"/>
            <a:endParaRPr lang="en-US" dirty="0"/>
          </a:p>
          <a:p>
            <a:pPr marL="457200" indent="-457200" algn="r"/>
            <a:r>
              <a:rPr lang="en-US" dirty="0"/>
              <a:t>14:00</a:t>
            </a:r>
          </a:p>
          <a:p>
            <a:pPr marL="457200" indent="-457200" algn="r"/>
            <a:endParaRPr lang="en-US" dirty="0"/>
          </a:p>
          <a:p>
            <a:pPr marL="457200" indent="-457200" algn="r"/>
            <a:r>
              <a:rPr lang="en-US" dirty="0"/>
              <a:t>14:30</a:t>
            </a:r>
          </a:p>
          <a:p>
            <a:pPr marL="457200" indent="-457200" algn="r"/>
            <a:endParaRPr lang="en-US" dirty="0"/>
          </a:p>
          <a:p>
            <a:pPr marL="457200" indent="-457200" algn="r"/>
            <a:endParaRPr lang="en-US" dirty="0"/>
          </a:p>
          <a:p>
            <a:pPr marL="457200" indent="-457200" algn="r"/>
            <a:endParaRPr lang="en-US" dirty="0"/>
          </a:p>
          <a:p>
            <a:pPr marL="457200" indent="-457200" algn="r"/>
            <a:endParaRPr lang="en-US" dirty="0"/>
          </a:p>
          <a:p>
            <a:pPr marL="457200" indent="-457200" algn="r"/>
            <a:r>
              <a:rPr lang="en-US" dirty="0"/>
              <a:t>15:45</a:t>
            </a:r>
          </a:p>
          <a:p>
            <a:pPr marL="457200" indent="-457200" algn="r"/>
            <a:endParaRPr lang="en-US" dirty="0"/>
          </a:p>
          <a:p>
            <a:pPr marL="457200" indent="-457200" algn="r"/>
            <a:r>
              <a:rPr lang="en-US" dirty="0"/>
              <a:t>17:00</a:t>
            </a:r>
          </a:p>
          <a:p>
            <a:pPr marL="457200" indent="-457200" algn="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D06E3A-E606-4C58-A9FA-37A9853D43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51" y="2921118"/>
            <a:ext cx="846584" cy="8319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199802-C7E1-84E8-6F05-9D4D55162F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6614" y="4160483"/>
            <a:ext cx="739204" cy="8535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0DE94A8-DB4E-439F-5E79-EC39D2650C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6216" y="3071555"/>
            <a:ext cx="739203" cy="86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519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6142D1-4312-450A-856F-1C1E095FB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Global Membership</a:t>
            </a:r>
          </a:p>
        </p:txBody>
      </p:sp>
      <p:pic>
        <p:nvPicPr>
          <p:cNvPr id="6" name="Picture 2" descr="https://mitelusergroup.org/wp-content/uploads/2016/04/logo_mug1.jpg">
            <a:extLst>
              <a:ext uri="{FF2B5EF4-FFF2-40B4-BE49-F238E27FC236}">
                <a16:creationId xmlns:a16="http://schemas.microsoft.com/office/drawing/2014/main" id="{DFD00628-47E4-4D76-A116-51F5983B5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534" y="6140449"/>
            <a:ext cx="2343150" cy="44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7BDD84-3FA5-4CAE-B93B-407B68755C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80" y="92776"/>
            <a:ext cx="1457860" cy="10319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B02BE68-5489-9603-A8BA-1C5E75EA8C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485" y="1220832"/>
            <a:ext cx="7247624" cy="453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16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6142D1-4312-450A-856F-1C1E095FB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</a:t>
            </a:r>
          </a:p>
        </p:txBody>
      </p:sp>
      <p:pic>
        <p:nvPicPr>
          <p:cNvPr id="6" name="Picture 2" descr="https://mitelusergroup.org/wp-content/uploads/2016/04/logo_mug1.jpg">
            <a:extLst>
              <a:ext uri="{FF2B5EF4-FFF2-40B4-BE49-F238E27FC236}">
                <a16:creationId xmlns:a16="http://schemas.microsoft.com/office/drawing/2014/main" id="{DFD00628-47E4-4D76-A116-51F5983B5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344" y="6235346"/>
            <a:ext cx="2343150" cy="44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7BDD84-3FA5-4CAE-B93B-407B68755C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80" y="92776"/>
            <a:ext cx="1457860" cy="103196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51963A2-C877-4E3A-9A32-D9068F841C30}"/>
              </a:ext>
            </a:extLst>
          </p:cNvPr>
          <p:cNvSpPr txBox="1"/>
          <p:nvPr/>
        </p:nvSpPr>
        <p:spPr>
          <a:xfrm>
            <a:off x="1983212" y="1108939"/>
            <a:ext cx="5512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Software Download is </a:t>
            </a:r>
            <a:r>
              <a:rPr lang="en-US" sz="2400" dirty="0" err="1"/>
              <a:t>weer</a:t>
            </a:r>
            <a:r>
              <a:rPr lang="en-US" sz="2400" dirty="0"/>
              <a:t> </a:t>
            </a:r>
            <a:r>
              <a:rPr lang="en-US" sz="2400" dirty="0" err="1"/>
              <a:t>beschikbaar</a:t>
            </a:r>
            <a:r>
              <a:rPr lang="en-US" sz="2400" dirty="0"/>
              <a:t> 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7B5953-FD97-6EC4-4442-1FA6673DB1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20" y="1580678"/>
            <a:ext cx="5036820" cy="15853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DB4EB8E-42C7-2C00-E459-90E4EBCBBD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197" y="3250400"/>
            <a:ext cx="1440586" cy="28202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49756A9-09B5-B7AC-FC8E-54181BB7D8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12200" y="2708617"/>
            <a:ext cx="6073140" cy="344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29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6142D1-4312-450A-856F-1C1E095FB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- </a:t>
            </a:r>
            <a:r>
              <a:rPr lang="en-US" dirty="0" err="1"/>
              <a:t>trainingen</a:t>
            </a:r>
            <a:endParaRPr lang="en-US" dirty="0"/>
          </a:p>
        </p:txBody>
      </p:sp>
      <p:pic>
        <p:nvPicPr>
          <p:cNvPr id="6" name="Picture 2" descr="https://mitelusergroup.org/wp-content/uploads/2016/04/logo_mug1.jpg">
            <a:extLst>
              <a:ext uri="{FF2B5EF4-FFF2-40B4-BE49-F238E27FC236}">
                <a16:creationId xmlns:a16="http://schemas.microsoft.com/office/drawing/2014/main" id="{DFD00628-47E4-4D76-A116-51F5983B5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967" y="6160314"/>
            <a:ext cx="2343150" cy="44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7BDD84-3FA5-4CAE-B93B-407B68755C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80" y="92776"/>
            <a:ext cx="1457860" cy="103196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51963A2-C877-4E3A-9A32-D9068F841C30}"/>
              </a:ext>
            </a:extLst>
          </p:cNvPr>
          <p:cNvSpPr txBox="1"/>
          <p:nvPr/>
        </p:nvSpPr>
        <p:spPr>
          <a:xfrm>
            <a:off x="5578299" y="1853975"/>
            <a:ext cx="22413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Volgende</a:t>
            </a:r>
            <a:r>
              <a:rPr lang="en-US" sz="2400" dirty="0"/>
              <a:t>:</a:t>
            </a:r>
          </a:p>
          <a:p>
            <a:r>
              <a:rPr lang="en-US" sz="2400" dirty="0"/>
              <a:t>- don 13 </a:t>
            </a:r>
            <a:r>
              <a:rPr lang="en-US" sz="2400" dirty="0" err="1"/>
              <a:t>apr</a:t>
            </a:r>
            <a:r>
              <a:rPr lang="en-US" sz="2400" dirty="0"/>
              <a:t> 17u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716E9E-9BE9-23AB-13FD-9F60A5BB9D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11" y="1252287"/>
            <a:ext cx="4881310" cy="455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0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itelusergroup.nl/wp-content/uploads/2014/11/Mitel-UserGroup-Logo_420x6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198794"/>
            <a:ext cx="30003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333049" y="814175"/>
            <a:ext cx="84776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2951" y="-108217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Mitel Partners</a:t>
            </a: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EAA84580-7CF3-4920-A609-AD681D300C00}"/>
              </a:ext>
            </a:extLst>
          </p:cNvPr>
          <p:cNvSpPr/>
          <p:nvPr/>
        </p:nvSpPr>
        <p:spPr>
          <a:xfrm>
            <a:off x="1112520" y="1892235"/>
            <a:ext cx="741956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1) Partners </a:t>
            </a:r>
            <a:r>
              <a:rPr lang="en-US" dirty="0" err="1"/>
              <a:t>zijn</a:t>
            </a:r>
            <a:r>
              <a:rPr lang="en-US" dirty="0"/>
              <a:t> begin </a:t>
            </a:r>
            <a:r>
              <a:rPr lang="en-US" dirty="0" err="1"/>
              <a:t>januari</a:t>
            </a:r>
            <a:r>
              <a:rPr lang="en-US" dirty="0"/>
              <a:t> 2023 </a:t>
            </a:r>
            <a:r>
              <a:rPr lang="en-US" dirty="0" err="1"/>
              <a:t>gevraagd</a:t>
            </a:r>
            <a:r>
              <a:rPr lang="en-US" dirty="0"/>
              <a:t> om </a:t>
            </a:r>
            <a:r>
              <a:rPr lang="en-US" dirty="0" err="1"/>
              <a:t>onze</a:t>
            </a:r>
            <a:r>
              <a:rPr lang="en-US" dirty="0"/>
              <a:t> </a:t>
            </a:r>
            <a:r>
              <a:rPr lang="en-US" dirty="0" err="1"/>
              <a:t>gebruikersgroep</a:t>
            </a:r>
            <a:r>
              <a:rPr lang="en-US" dirty="0"/>
              <a:t> </a:t>
            </a:r>
            <a:r>
              <a:rPr lang="en-US" dirty="0" err="1"/>
              <a:t>onder</a:t>
            </a:r>
            <a:r>
              <a:rPr lang="en-US" dirty="0"/>
              <a:t> de </a:t>
            </a:r>
            <a:r>
              <a:rPr lang="en-US" dirty="0" err="1"/>
              <a:t>aandacht</a:t>
            </a:r>
            <a:r>
              <a:rPr lang="en-US" dirty="0"/>
              <a:t> van </a:t>
            </a:r>
            <a:r>
              <a:rPr lang="en-US" dirty="0" err="1"/>
              <a:t>hun</a:t>
            </a:r>
            <a:r>
              <a:rPr lang="en-US" dirty="0"/>
              <a:t> </a:t>
            </a:r>
            <a:r>
              <a:rPr lang="en-US" dirty="0" err="1"/>
              <a:t>klanten</a:t>
            </a:r>
            <a:r>
              <a:rPr lang="en-US" dirty="0"/>
              <a:t> te </a:t>
            </a:r>
            <a:r>
              <a:rPr lang="en-US" dirty="0" err="1"/>
              <a:t>brengen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Kunnen</a:t>
            </a:r>
            <a:r>
              <a:rPr lang="en-US" dirty="0"/>
              <a:t> </a:t>
            </a:r>
            <a:r>
              <a:rPr lang="en-US" dirty="0" err="1"/>
              <a:t>jullie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de eigen account manager </a:t>
            </a:r>
            <a:r>
              <a:rPr lang="en-US" dirty="0" err="1"/>
              <a:t>navragen</a:t>
            </a:r>
            <a:r>
              <a:rPr lang="en-US" dirty="0"/>
              <a:t>?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Hebben</a:t>
            </a:r>
            <a:r>
              <a:rPr lang="en-US" dirty="0"/>
              <a:t> ze van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verzoek</a:t>
            </a:r>
            <a:r>
              <a:rPr lang="en-US" dirty="0"/>
              <a:t> </a:t>
            </a:r>
            <a:r>
              <a:rPr lang="en-US" dirty="0" err="1"/>
              <a:t>gehoord</a:t>
            </a:r>
            <a:r>
              <a:rPr lang="en-US" dirty="0"/>
              <a:t>?</a:t>
            </a:r>
          </a:p>
          <a:p>
            <a:pPr marL="285750" indent="-285750">
              <a:buFontTx/>
              <a:buChar char="-"/>
            </a:pPr>
            <a:r>
              <a:rPr lang="en-US" dirty="0"/>
              <a:t>Wat </a:t>
            </a:r>
            <a:r>
              <a:rPr lang="en-US" dirty="0" err="1"/>
              <a:t>hebben</a:t>
            </a:r>
            <a:r>
              <a:rPr lang="en-US" dirty="0"/>
              <a:t> ze </a:t>
            </a:r>
            <a:r>
              <a:rPr lang="en-US" dirty="0" err="1"/>
              <a:t>ermee</a:t>
            </a:r>
            <a:r>
              <a:rPr lang="en-US" dirty="0"/>
              <a:t> </a:t>
            </a:r>
            <a:r>
              <a:rPr lang="en-US" dirty="0" err="1"/>
              <a:t>gedaan</a:t>
            </a:r>
            <a:r>
              <a:rPr lang="en-US" dirty="0"/>
              <a:t>?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dirty="0"/>
              <a:t>2) </a:t>
            </a:r>
            <a:r>
              <a:rPr lang="en-US" dirty="0" err="1"/>
              <a:t>Voorstel</a:t>
            </a:r>
            <a:r>
              <a:rPr lang="en-US" dirty="0"/>
              <a:t>: </a:t>
            </a:r>
            <a:r>
              <a:rPr lang="en-US" dirty="0" err="1"/>
              <a:t>volgende</a:t>
            </a:r>
            <a:r>
              <a:rPr lang="en-US" dirty="0"/>
              <a:t> </a:t>
            </a:r>
            <a:r>
              <a:rPr lang="en-US" dirty="0" err="1"/>
              <a:t>keer</a:t>
            </a:r>
            <a:r>
              <a:rPr lang="en-US" dirty="0"/>
              <a:t> </a:t>
            </a:r>
            <a:r>
              <a:rPr lang="en-US" dirty="0" err="1"/>
              <a:t>bijeenkomst</a:t>
            </a:r>
            <a:r>
              <a:rPr lang="en-US" dirty="0"/>
              <a:t> met partners in break-out </a:t>
            </a:r>
            <a:r>
              <a:rPr lang="en-US" dirty="0" err="1"/>
              <a:t>sessies</a:t>
            </a:r>
            <a:endParaRPr lang="en-US" dirty="0"/>
          </a:p>
          <a:p>
            <a:r>
              <a:rPr lang="en-US" dirty="0"/>
              <a:t>     </a:t>
            </a:r>
            <a:r>
              <a:rPr lang="en-US" dirty="0" err="1"/>
              <a:t>Welke</a:t>
            </a:r>
            <a:r>
              <a:rPr lang="en-US" dirty="0"/>
              <a:t> partners </a:t>
            </a:r>
            <a:r>
              <a:rPr lang="en-US" dirty="0" err="1"/>
              <a:t>hebben</a:t>
            </a:r>
            <a:r>
              <a:rPr lang="en-US" dirty="0"/>
              <a:t> </a:t>
            </a:r>
            <a:r>
              <a:rPr lang="en-US" dirty="0" err="1"/>
              <a:t>aanwezigen</a:t>
            </a:r>
            <a:r>
              <a:rPr lang="en-US" dirty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408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itelusergroup.nl/wp-content/uploads/2014/11/Mitel-UserGroup-Logo_420x6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198794"/>
            <a:ext cx="30003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333049" y="814175"/>
            <a:ext cx="84776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2951" y="-108217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err="1">
                <a:latin typeface="Calibri" panose="020F0502020204030204" pitchFamily="34" charset="0"/>
              </a:rPr>
              <a:t>Klanten</a:t>
            </a:r>
            <a:r>
              <a:rPr lang="en-US" sz="4000" dirty="0">
                <a:latin typeface="Calibri" panose="020F0502020204030204" pitchFamily="34" charset="0"/>
              </a:rPr>
              <a:t> case : JIO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3632848" y="4630071"/>
            <a:ext cx="3217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Richard Markies</a:t>
            </a:r>
          </a:p>
          <a:p>
            <a:endParaRPr lang="nl-NL" dirty="0"/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EAA84580-7CF3-4920-A609-AD681D300C00}"/>
              </a:ext>
            </a:extLst>
          </p:cNvPr>
          <p:cNvSpPr/>
          <p:nvPr/>
        </p:nvSpPr>
        <p:spPr>
          <a:xfrm>
            <a:off x="2600633" y="1274903"/>
            <a:ext cx="56432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effectLst/>
              </a:rPr>
              <a:t>Justitiële</a:t>
            </a:r>
            <a:r>
              <a:rPr lang="en-US" sz="2400" b="1" dirty="0">
                <a:effectLst/>
              </a:rPr>
              <a:t> ICT </a:t>
            </a:r>
            <a:r>
              <a:rPr lang="en-US" sz="2400" b="1" dirty="0" err="1">
                <a:effectLst/>
              </a:rPr>
              <a:t>Organisatie</a:t>
            </a:r>
            <a:r>
              <a:rPr lang="en-US" sz="2400" b="1" dirty="0"/>
              <a:t> (JIO)</a:t>
            </a:r>
          </a:p>
        </p:txBody>
      </p:sp>
      <p:pic>
        <p:nvPicPr>
          <p:cNvPr id="2" name="Picture 1" descr="A picture containing sky, person, outdoor, person&#10;&#10;Description automatically generated">
            <a:extLst>
              <a:ext uri="{FF2B5EF4-FFF2-40B4-BE49-F238E27FC236}">
                <a16:creationId xmlns:a16="http://schemas.microsoft.com/office/drawing/2014/main" id="{9DA1576C-D141-7320-0C41-476F4B3373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913" y="2277556"/>
            <a:ext cx="3099127" cy="230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02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itelusergroup.nl/wp-content/uploads/2014/11/Mitel-UserGroup-Logo_420x6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198794"/>
            <a:ext cx="30003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333049" y="814175"/>
            <a:ext cx="84776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2951" y="-108217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/>
              <a:t>Mitel Update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98684" y="4174178"/>
            <a:ext cx="3217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Alexander Heemskerk</a:t>
            </a:r>
          </a:p>
          <a:p>
            <a:r>
              <a:rPr lang="en-US" dirty="0"/>
              <a:t>Sales Engineer Mitel Benelux</a:t>
            </a:r>
            <a:endParaRPr lang="nl-NL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95DD73-83A1-4669-E0F7-F7243769A8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3718" y="2028863"/>
            <a:ext cx="2137481" cy="2018180"/>
          </a:xfrm>
          <a:prstGeom prst="rect">
            <a:avLst/>
          </a:prstGeom>
        </p:spPr>
      </p:pic>
      <p:sp>
        <p:nvSpPr>
          <p:cNvPr id="6" name="Rectangle 10">
            <a:extLst>
              <a:ext uri="{FF2B5EF4-FFF2-40B4-BE49-F238E27FC236}">
                <a16:creationId xmlns:a16="http://schemas.microsoft.com/office/drawing/2014/main" id="{D60EB4A2-E865-AC2A-26BE-A70E6B62AE45}"/>
              </a:ext>
            </a:extLst>
          </p:cNvPr>
          <p:cNvSpPr/>
          <p:nvPr/>
        </p:nvSpPr>
        <p:spPr>
          <a:xfrm>
            <a:off x="2600633" y="1274903"/>
            <a:ext cx="56432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effectLst/>
              </a:rPr>
              <a:t>Mitel Portfolio Update &amp; Roadmap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46591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itelusergroup.nl/wp-content/uploads/2014/11/Mitel-UserGroup-Logo_420x6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198794"/>
            <a:ext cx="30003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51520" y="1124744"/>
            <a:ext cx="84969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err="1"/>
              <a:t>Afsluiting</a:t>
            </a:r>
            <a:endParaRPr lang="en-US" sz="4000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2ADBCBCD-0A4D-497D-9CCC-55387B05C97B}"/>
              </a:ext>
            </a:extLst>
          </p:cNvPr>
          <p:cNvSpPr/>
          <p:nvPr/>
        </p:nvSpPr>
        <p:spPr>
          <a:xfrm>
            <a:off x="431540" y="2528814"/>
            <a:ext cx="80135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err="1"/>
              <a:t>Bedankt</a:t>
            </a:r>
            <a:r>
              <a:rPr lang="en-US" sz="4000"/>
              <a:t> !</a:t>
            </a:r>
          </a:p>
          <a:p>
            <a:pPr algn="ctr"/>
            <a:r>
              <a:rPr lang="en-US" sz="4000"/>
              <a:t>&amp;</a:t>
            </a:r>
          </a:p>
          <a:p>
            <a:pPr algn="ctr"/>
            <a:r>
              <a:rPr lang="en-US" sz="4000" err="1"/>
              <a:t>Graag</a:t>
            </a:r>
            <a:r>
              <a:rPr lang="en-US" sz="4000"/>
              <a:t> tot de </a:t>
            </a:r>
            <a:r>
              <a:rPr lang="en-US" sz="4000" err="1"/>
              <a:t>volgende</a:t>
            </a:r>
            <a:r>
              <a:rPr lang="en-US" sz="4000"/>
              <a:t> </a:t>
            </a:r>
            <a:r>
              <a:rPr lang="en-US" sz="4000" err="1"/>
              <a:t>keer</a:t>
            </a:r>
            <a:endParaRPr lang="en-US" sz="400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128" y="123902"/>
            <a:ext cx="357188" cy="98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36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2789192BF4824BBEDA3AC9FCF428B3" ma:contentTypeVersion="21" ma:contentTypeDescription="Create a new document." ma:contentTypeScope="" ma:versionID="4d9a4e1633a17a3899b1bf6adfe9039f">
  <xsd:schema xmlns:xsd="http://www.w3.org/2001/XMLSchema" xmlns:xs="http://www.w3.org/2001/XMLSchema" xmlns:p="http://schemas.microsoft.com/office/2006/metadata/properties" xmlns:ns2="a98d785b-a573-4648-a687-d73070f116ca" xmlns:ns3="e7d83ab9-40ce-4f6a-9d5b-bb8228ec9b2e" targetNamespace="http://schemas.microsoft.com/office/2006/metadata/properties" ma:root="true" ma:fieldsID="ea3e3fe76a8c86075157bc95f00514b8" ns2:_="" ns3:_="">
    <xsd:import namespace="a98d785b-a573-4648-a687-d73070f116ca"/>
    <xsd:import namespace="e7d83ab9-40ce-4f6a-9d5b-bb8228ec9b2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Dat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8d785b-a573-4648-a687-d73070f116c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d3276885-7dfa-4cd0-820a-7be052c89ea5}" ma:internalName="TaxCatchAll" ma:showField="CatchAllData" ma:web="a98d785b-a573-4648-a687-d73070f116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d83ab9-40ce-4f6a-9d5b-bb8228ec9b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Date" ma:index="20" nillable="true" ma:displayName="Date" ma:format="DateOnly" ma:internalName="Date">
      <xsd:simpleType>
        <xsd:restriction base="dms:DateTime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52a3306c-a91f-4216-84a6-267e9c23c6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98d785b-a573-4648-a687-d73070f116ca" xsi:nil="true"/>
    <Date xmlns="e7d83ab9-40ce-4f6a-9d5b-bb8228ec9b2e" xsi:nil="true"/>
    <lcf76f155ced4ddcb4097134ff3c332f xmlns="e7d83ab9-40ce-4f6a-9d5b-bb8228ec9b2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8C81775-E534-4F33-94E8-7CF6891B09B8}"/>
</file>

<file path=customXml/itemProps2.xml><?xml version="1.0" encoding="utf-8"?>
<ds:datastoreItem xmlns:ds="http://schemas.openxmlformats.org/officeDocument/2006/customXml" ds:itemID="{0C60685A-4714-4CCF-B0CC-DFED831F9918}"/>
</file>

<file path=customXml/itemProps3.xml><?xml version="1.0" encoding="utf-8"?>
<ds:datastoreItem xmlns:ds="http://schemas.openxmlformats.org/officeDocument/2006/customXml" ds:itemID="{2FAC6545-89FF-4E9F-A761-E35E53E1C11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738</Words>
  <Application>Microsoft Office PowerPoint</Application>
  <PresentationFormat>On-screen Show (4:3)</PresentationFormat>
  <Paragraphs>124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Agenda</vt:lpstr>
      <vt:lpstr>Global Membership</vt:lpstr>
      <vt:lpstr>Global</vt:lpstr>
      <vt:lpstr>Global - trainingen</vt:lpstr>
      <vt:lpstr>Mitel Partners</vt:lpstr>
      <vt:lpstr>Klanten case : JIO</vt:lpstr>
      <vt:lpstr>Mitel Update</vt:lpstr>
      <vt:lpstr>Afsluiting</vt:lpstr>
    </vt:vector>
  </TitlesOfParts>
  <Company>Mitel Networks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saskia</dc:creator>
  <cp:lastModifiedBy>Peter Van de Venne</cp:lastModifiedBy>
  <cp:revision>1</cp:revision>
  <cp:lastPrinted>2021-11-04T09:17:22Z</cp:lastPrinted>
  <dcterms:created xsi:type="dcterms:W3CDTF">2014-11-21T15:50:40Z</dcterms:created>
  <dcterms:modified xsi:type="dcterms:W3CDTF">2023-04-06T08:31:02Z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0x010100002789192BF4824BBEDA3AC9FCF428B3</vt:lpwstr>
  </property>
</Properties>
</file>