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301" r:id="rId3"/>
    <p:sldId id="264" r:id="rId4"/>
    <p:sldId id="303" r:id="rId5"/>
    <p:sldId id="315" r:id="rId6"/>
    <p:sldId id="295" r:id="rId7"/>
    <p:sldId id="318" r:id="rId8"/>
    <p:sldId id="316" r:id="rId9"/>
    <p:sldId id="314" r:id="rId10"/>
    <p:sldId id="317" r:id="rId11"/>
    <p:sldId id="311" r:id="rId12"/>
    <p:sldId id="310" r:id="rId13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66A20-D919-4088-BF69-CA72BAA1E8C2}" v="116" dt="2022-07-04T15:40:39.099"/>
    <p1510:client id="{932ACFBB-ED9F-4C6B-A33E-367878D68535}" v="2093" dt="2022-07-05T08:13:35.606"/>
    <p1510:client id="{FBC8F837-3F6E-4F03-B992-1B46C19846F8}" v="11" dt="2022-07-04T15:17:21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Van de Venne" userId="cf58134a229e64d8" providerId="LiveId" clId="{0118EFEE-04CD-4649-A95D-333AF2D8312C}"/>
    <pc:docChg chg="custSel modSld">
      <pc:chgData name="Peter Van de Venne" userId="cf58134a229e64d8" providerId="LiveId" clId="{0118EFEE-04CD-4649-A95D-333AF2D8312C}" dt="2021-04-15T11:44:33.956" v="149" actId="20577"/>
      <pc:docMkLst>
        <pc:docMk/>
      </pc:docMkLst>
      <pc:sldChg chg="modSp mod">
        <pc:chgData name="Peter Van de Venne" userId="cf58134a229e64d8" providerId="LiveId" clId="{0118EFEE-04CD-4649-A95D-333AF2D8312C}" dt="2021-04-15T11:44:33.956" v="149" actId="20577"/>
        <pc:sldMkLst>
          <pc:docMk/>
          <pc:sldMk cId="1699909969" sldId="294"/>
        </pc:sldMkLst>
        <pc:spChg chg="mod">
          <ac:chgData name="Peter Van de Venne" userId="cf58134a229e64d8" providerId="LiveId" clId="{0118EFEE-04CD-4649-A95D-333AF2D8312C}" dt="2021-04-15T11:44:33.956" v="149" actId="20577"/>
          <ac:spMkLst>
            <pc:docMk/>
            <pc:sldMk cId="1699909969" sldId="294"/>
            <ac:spMk id="2" creationId="{BD2295B9-5566-49E4-B8D3-5EFA7AAC46E0}"/>
          </ac:spMkLst>
        </pc:spChg>
      </pc:sldChg>
    </pc:docChg>
  </pc:docChgLst>
  <pc:docChgLst>
    <pc:chgData name="Peter Van de Venne" userId="cf58134a229e64d8" providerId="LiveId" clId="{5D266A20-D919-4088-BF69-CA72BAA1E8C2}"/>
    <pc:docChg chg="undo custSel modSld">
      <pc:chgData name="Peter Van de Venne" userId="cf58134a229e64d8" providerId="LiveId" clId="{5D266A20-D919-4088-BF69-CA72BAA1E8C2}" dt="2022-07-04T15:40:39.099" v="530" actId="1076"/>
      <pc:docMkLst>
        <pc:docMk/>
      </pc:docMkLst>
      <pc:sldChg chg="modSp mod">
        <pc:chgData name="Peter Van de Venne" userId="cf58134a229e64d8" providerId="LiveId" clId="{5D266A20-D919-4088-BF69-CA72BAA1E8C2}" dt="2022-07-04T14:18:24.988" v="48" actId="20577"/>
        <pc:sldMkLst>
          <pc:docMk/>
          <pc:sldMk cId="2763683635" sldId="263"/>
        </pc:sldMkLst>
        <pc:spChg chg="mod">
          <ac:chgData name="Peter Van de Venne" userId="cf58134a229e64d8" providerId="LiveId" clId="{5D266A20-D919-4088-BF69-CA72BAA1E8C2}" dt="2022-07-04T14:18:24.988" v="48" actId="20577"/>
          <ac:spMkLst>
            <pc:docMk/>
            <pc:sldMk cId="2763683635" sldId="263"/>
            <ac:spMk id="3" creationId="{00000000-0000-0000-0000-000000000000}"/>
          </ac:spMkLst>
        </pc:spChg>
      </pc:sldChg>
      <pc:sldChg chg="addSp delSp modSp mod modNotesTx">
        <pc:chgData name="Peter Van de Venne" userId="cf58134a229e64d8" providerId="LiveId" clId="{5D266A20-D919-4088-BF69-CA72BAA1E8C2}" dt="2022-07-04T14:35:41.736" v="309" actId="6549"/>
        <pc:sldMkLst>
          <pc:docMk/>
          <pc:sldMk cId="2375366359" sldId="264"/>
        </pc:sldMkLst>
        <pc:spChg chg="mod">
          <ac:chgData name="Peter Van de Venne" userId="cf58134a229e64d8" providerId="LiveId" clId="{5D266A20-D919-4088-BF69-CA72BAA1E8C2}" dt="2022-07-04T14:35:14.251" v="307" actId="20577"/>
          <ac:spMkLst>
            <pc:docMk/>
            <pc:sldMk cId="2375366359" sldId="264"/>
            <ac:spMk id="16" creationId="{00000000-0000-0000-0000-000000000000}"/>
          </ac:spMkLst>
        </pc:spChg>
        <pc:graphicFrameChg chg="add mod">
          <ac:chgData name="Peter Van de Venne" userId="cf58134a229e64d8" providerId="LiveId" clId="{5D266A20-D919-4088-BF69-CA72BAA1E8C2}" dt="2022-07-04T14:34:56.100" v="295" actId="1076"/>
          <ac:graphicFrameMkLst>
            <pc:docMk/>
            <pc:sldMk cId="2375366359" sldId="264"/>
            <ac:graphicFrameMk id="2" creationId="{69D86F45-6305-4D49-9752-9DC36F6FB829}"/>
          </ac:graphicFrameMkLst>
        </pc:graphicFrameChg>
        <pc:graphicFrameChg chg="del">
          <ac:chgData name="Peter Van de Venne" userId="cf58134a229e64d8" providerId="LiveId" clId="{5D266A20-D919-4088-BF69-CA72BAA1E8C2}" dt="2022-07-04T14:34:25.280" v="293" actId="478"/>
          <ac:graphicFrameMkLst>
            <pc:docMk/>
            <pc:sldMk cId="2375366359" sldId="264"/>
            <ac:graphicFrameMk id="6" creationId="{31581FEA-A78F-48EE-8329-0CB6B25C5DCE}"/>
          </ac:graphicFrameMkLst>
        </pc:graphicFrameChg>
        <pc:graphicFrameChg chg="del">
          <ac:chgData name="Peter Van de Venne" userId="cf58134a229e64d8" providerId="LiveId" clId="{5D266A20-D919-4088-BF69-CA72BAA1E8C2}" dt="2022-07-04T14:34:08.973" v="289" actId="478"/>
          <ac:graphicFrameMkLst>
            <pc:docMk/>
            <pc:sldMk cId="2375366359" sldId="264"/>
            <ac:graphicFrameMk id="8" creationId="{00000000-0008-0000-0000-000003000000}"/>
          </ac:graphicFrameMkLst>
        </pc:graphicFrameChg>
        <pc:graphicFrameChg chg="add mod">
          <ac:chgData name="Peter Van de Venne" userId="cf58134a229e64d8" providerId="LiveId" clId="{5D266A20-D919-4088-BF69-CA72BAA1E8C2}" dt="2022-07-04T14:34:18.902" v="292" actId="1076"/>
          <ac:graphicFrameMkLst>
            <pc:docMk/>
            <pc:sldMk cId="2375366359" sldId="264"/>
            <ac:graphicFrameMk id="9" creationId="{00000000-0008-0000-0000-000003000000}"/>
          </ac:graphicFrameMkLst>
        </pc:graphicFrameChg>
      </pc:sldChg>
      <pc:sldChg chg="addSp delSp modSp mod modNotesTx">
        <pc:chgData name="Peter Van de Venne" userId="cf58134a229e64d8" providerId="LiveId" clId="{5D266A20-D919-4088-BF69-CA72BAA1E8C2}" dt="2022-07-04T15:39:37.219" v="486" actId="20577"/>
        <pc:sldMkLst>
          <pc:docMk/>
          <pc:sldMk cId="2363519996" sldId="301"/>
        </pc:sldMkLst>
        <pc:spChg chg="mod">
          <ac:chgData name="Peter Van de Venne" userId="cf58134a229e64d8" providerId="LiveId" clId="{5D266A20-D919-4088-BF69-CA72BAA1E8C2}" dt="2022-07-04T15:26:25.813" v="449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5D266A20-D919-4088-BF69-CA72BAA1E8C2}" dt="2022-07-04T15:39:37.219" v="486" actId="20577"/>
          <ac:spMkLst>
            <pc:docMk/>
            <pc:sldMk cId="2363519996" sldId="301"/>
            <ac:spMk id="12" creationId="{00000000-0000-0000-0000-000000000000}"/>
          </ac:spMkLst>
        </pc:spChg>
        <pc:picChg chg="add mod">
          <ac:chgData name="Peter Van de Venne" userId="cf58134a229e64d8" providerId="LiveId" clId="{5D266A20-D919-4088-BF69-CA72BAA1E8C2}" dt="2022-07-04T15:26:55.500" v="452" actId="1076"/>
          <ac:picMkLst>
            <pc:docMk/>
            <pc:sldMk cId="2363519996" sldId="301"/>
            <ac:picMk id="3" creationId="{8379B7DD-83A2-445D-9E95-5492014D3FE2}"/>
          </ac:picMkLst>
        </pc:picChg>
        <pc:picChg chg="mod">
          <ac:chgData name="Peter Van de Venne" userId="cf58134a229e64d8" providerId="LiveId" clId="{5D266A20-D919-4088-BF69-CA72BAA1E8C2}" dt="2022-07-04T15:27:07.404" v="453" actId="1076"/>
          <ac:picMkLst>
            <pc:docMk/>
            <pc:sldMk cId="2363519996" sldId="301"/>
            <ac:picMk id="8" creationId="{B2D06E3A-E606-4C58-A9FA-37A9853D4349}"/>
          </ac:picMkLst>
        </pc:picChg>
        <pc:picChg chg="del">
          <ac:chgData name="Peter Van de Venne" userId="cf58134a229e64d8" providerId="LiveId" clId="{5D266A20-D919-4088-BF69-CA72BAA1E8C2}" dt="2022-07-04T15:25:30.362" v="425" actId="478"/>
          <ac:picMkLst>
            <pc:docMk/>
            <pc:sldMk cId="2363519996" sldId="301"/>
            <ac:picMk id="9" creationId="{E5151DF8-3DFA-43D1-B737-88E1599EB040}"/>
          </ac:picMkLst>
        </pc:picChg>
        <pc:picChg chg="add del mod">
          <ac:chgData name="Peter Van de Venne" userId="cf58134a229e64d8" providerId="LiveId" clId="{5D266A20-D919-4088-BF69-CA72BAA1E8C2}" dt="2022-07-04T15:25:13.806" v="422" actId="478"/>
          <ac:picMkLst>
            <pc:docMk/>
            <pc:sldMk cId="2363519996" sldId="301"/>
            <ac:picMk id="2050" creationId="{D4F7E353-ABF6-44C7-8782-9712573DC024}"/>
          </ac:picMkLst>
        </pc:picChg>
      </pc:sldChg>
      <pc:sldChg chg="addSp delSp modSp mod">
        <pc:chgData name="Peter Van de Venne" userId="cf58134a229e64d8" providerId="LiveId" clId="{5D266A20-D919-4088-BF69-CA72BAA1E8C2}" dt="2022-07-04T15:36:52.316" v="482" actId="1076"/>
        <pc:sldMkLst>
          <pc:docMk/>
          <pc:sldMk cId="3371526869" sldId="303"/>
        </pc:sldMkLst>
        <pc:spChg chg="add del">
          <ac:chgData name="Peter Van de Venne" userId="cf58134a229e64d8" providerId="LiveId" clId="{5D266A20-D919-4088-BF69-CA72BAA1E8C2}" dt="2022-07-04T15:36:32.004" v="476" actId="22"/>
          <ac:spMkLst>
            <pc:docMk/>
            <pc:sldMk cId="3371526869" sldId="303"/>
            <ac:spMk id="10" creationId="{E81F16FF-B9EA-427F-9D39-8AD7ABFBAAA6}"/>
          </ac:spMkLst>
        </pc:spChg>
        <pc:spChg chg="mod">
          <ac:chgData name="Peter Van de Venne" userId="cf58134a229e64d8" providerId="LiveId" clId="{5D266A20-D919-4088-BF69-CA72BAA1E8C2}" dt="2022-07-04T14:37:32.130" v="418" actId="20577"/>
          <ac:spMkLst>
            <pc:docMk/>
            <pc:sldMk cId="3371526869" sldId="303"/>
            <ac:spMk id="16" creationId="{2ADBCBCD-0A4D-497D-9CCC-55387B05C97B}"/>
          </ac:spMkLst>
        </pc:spChg>
        <pc:picChg chg="del">
          <ac:chgData name="Peter Van de Venne" userId="cf58134a229e64d8" providerId="LiveId" clId="{5D266A20-D919-4088-BF69-CA72BAA1E8C2}" dt="2022-07-04T14:37:28.417" v="417" actId="478"/>
          <ac:picMkLst>
            <pc:docMk/>
            <pc:sldMk cId="3371526869" sldId="303"/>
            <ac:picMk id="6" creationId="{EE81C785-784E-4246-8965-1594E09060A1}"/>
          </ac:picMkLst>
        </pc:picChg>
        <pc:picChg chg="mod">
          <ac:chgData name="Peter Van de Venne" userId="cf58134a229e64d8" providerId="LiveId" clId="{5D266A20-D919-4088-BF69-CA72BAA1E8C2}" dt="2022-07-04T15:36:52.316" v="482" actId="1076"/>
          <ac:picMkLst>
            <pc:docMk/>
            <pc:sldMk cId="3371526869" sldId="303"/>
            <ac:picMk id="8" creationId="{E3B26F79-3811-4404-8831-227F41D81DD0}"/>
          </ac:picMkLst>
        </pc:picChg>
        <pc:picChg chg="add mod">
          <ac:chgData name="Peter Van de Venne" userId="cf58134a229e64d8" providerId="LiveId" clId="{5D266A20-D919-4088-BF69-CA72BAA1E8C2}" dt="2022-07-04T15:36:45.347" v="481" actId="1076"/>
          <ac:picMkLst>
            <pc:docMk/>
            <pc:sldMk cId="3371526869" sldId="303"/>
            <ac:picMk id="11" creationId="{FFE94ADD-BA11-4146-8BD7-E55E2AB4771E}"/>
          </ac:picMkLst>
        </pc:picChg>
      </pc:sldChg>
      <pc:sldChg chg="addSp delSp modSp mod">
        <pc:chgData name="Peter Van de Venne" userId="cf58134a229e64d8" providerId="LiveId" clId="{5D266A20-D919-4088-BF69-CA72BAA1E8C2}" dt="2022-07-04T15:40:39.099" v="530" actId="1076"/>
        <pc:sldMkLst>
          <pc:docMk/>
          <pc:sldMk cId="1046591769" sldId="311"/>
        </pc:sldMkLst>
        <pc:spChg chg="mod">
          <ac:chgData name="Peter Van de Venne" userId="cf58134a229e64d8" providerId="LiveId" clId="{5D266A20-D919-4088-BF69-CA72BAA1E8C2}" dt="2022-07-04T15:28:33.669" v="466" actId="20577"/>
          <ac:spMkLst>
            <pc:docMk/>
            <pc:sldMk cId="1046591769" sldId="311"/>
            <ac:spMk id="7" creationId="{00000000-0000-0000-0000-000000000000}"/>
          </ac:spMkLst>
        </pc:spChg>
        <pc:spChg chg="del">
          <ac:chgData name="Peter Van de Venne" userId="cf58134a229e64d8" providerId="LiveId" clId="{5D266A20-D919-4088-BF69-CA72BAA1E8C2}" dt="2022-07-04T15:29:18.099" v="474" actId="478"/>
          <ac:spMkLst>
            <pc:docMk/>
            <pc:sldMk cId="1046591769" sldId="311"/>
            <ac:spMk id="9" creationId="{75889E5F-7502-40F9-B975-925345DED20E}"/>
          </ac:spMkLst>
        </pc:spChg>
        <pc:spChg chg="mod">
          <ac:chgData name="Peter Van de Venne" userId="cf58134a229e64d8" providerId="LiveId" clId="{5D266A20-D919-4088-BF69-CA72BAA1E8C2}" dt="2022-07-04T15:29:14.277" v="472" actId="1076"/>
          <ac:spMkLst>
            <pc:docMk/>
            <pc:sldMk cId="1046591769" sldId="311"/>
            <ac:spMk id="11" creationId="{00000000-0000-0000-0000-000000000000}"/>
          </ac:spMkLst>
        </pc:spChg>
        <pc:spChg chg="add mod">
          <ac:chgData name="Peter Van de Venne" userId="cf58134a229e64d8" providerId="LiveId" clId="{5D266A20-D919-4088-BF69-CA72BAA1E8C2}" dt="2022-07-04T15:40:39.099" v="530" actId="1076"/>
          <ac:spMkLst>
            <pc:docMk/>
            <pc:sldMk cId="1046591769" sldId="311"/>
            <ac:spMk id="12" creationId="{EAA84580-7CF3-4920-A609-AD681D300C00}"/>
          </ac:spMkLst>
        </pc:spChg>
        <pc:picChg chg="del">
          <ac:chgData name="Peter Van de Venne" userId="cf58134a229e64d8" providerId="LiveId" clId="{5D266A20-D919-4088-BF69-CA72BAA1E8C2}" dt="2022-07-04T15:28:47.413" v="468" actId="478"/>
          <ac:picMkLst>
            <pc:docMk/>
            <pc:sldMk cId="1046591769" sldId="311"/>
            <ac:picMk id="3" creationId="{C33ECFF0-22DC-491D-A343-A834727E3897}"/>
          </ac:picMkLst>
        </pc:picChg>
        <pc:picChg chg="del">
          <ac:chgData name="Peter Van de Venne" userId="cf58134a229e64d8" providerId="LiveId" clId="{5D266A20-D919-4088-BF69-CA72BAA1E8C2}" dt="2022-07-04T15:29:15.990" v="473" actId="478"/>
          <ac:picMkLst>
            <pc:docMk/>
            <pc:sldMk cId="1046591769" sldId="311"/>
            <ac:picMk id="8" creationId="{D88F4212-A902-405B-B32B-88E338DF1230}"/>
          </ac:picMkLst>
        </pc:picChg>
        <pc:picChg chg="add mod">
          <ac:chgData name="Peter Van de Venne" userId="cf58134a229e64d8" providerId="LiveId" clId="{5D266A20-D919-4088-BF69-CA72BAA1E8C2}" dt="2022-07-04T15:28:52.476" v="469" actId="1076"/>
          <ac:picMkLst>
            <pc:docMk/>
            <pc:sldMk cId="1046591769" sldId="311"/>
            <ac:picMk id="10" creationId="{201FCF98-4FA1-4D67-A6BA-3EADA1DB6DE2}"/>
          </ac:picMkLst>
        </pc:picChg>
      </pc:sldChg>
    </pc:docChg>
  </pc:docChgLst>
  <pc:docChgLst>
    <pc:chgData name="Peter Van de Venne" userId="cf58134a229e64d8" providerId="LiveId" clId="{C0E60A07-DBAD-428C-A6C5-4B55EBF97041}"/>
    <pc:docChg chg="undo custSel modSld sldOrd modNotesMaster modHandout">
      <pc:chgData name="Peter Van de Venne" userId="cf58134a229e64d8" providerId="LiveId" clId="{C0E60A07-DBAD-428C-A6C5-4B55EBF97041}" dt="2021-11-04T09:37:49.635" v="1471" actId="1076"/>
      <pc:docMkLst>
        <pc:docMk/>
      </pc:docMkLst>
      <pc:sldChg chg="addSp delSp modSp mod">
        <pc:chgData name="Peter Van de Venne" userId="cf58134a229e64d8" providerId="LiveId" clId="{C0E60A07-DBAD-428C-A6C5-4B55EBF97041}" dt="2021-11-01T10:22:12.180" v="106" actId="1076"/>
        <pc:sldMkLst>
          <pc:docMk/>
          <pc:sldMk cId="2763683635" sldId="263"/>
        </pc:sldMkLst>
        <pc:spChg chg="mod">
          <ac:chgData name="Peter Van de Venne" userId="cf58134a229e64d8" providerId="LiveId" clId="{C0E60A07-DBAD-428C-A6C5-4B55EBF97041}" dt="2021-11-01T10:22:12.180" v="106" actId="1076"/>
          <ac:spMkLst>
            <pc:docMk/>
            <pc:sldMk cId="2763683635" sldId="263"/>
            <ac:spMk id="3" creationId="{00000000-0000-0000-0000-000000000000}"/>
          </ac:spMkLst>
        </pc:spChg>
        <pc:picChg chg="del">
          <ac:chgData name="Peter Van de Venne" userId="cf58134a229e64d8" providerId="LiveId" clId="{C0E60A07-DBAD-428C-A6C5-4B55EBF97041}" dt="2021-11-01T10:21:21.420" v="0" actId="478"/>
          <ac:picMkLst>
            <pc:docMk/>
            <pc:sldMk cId="2763683635" sldId="263"/>
            <ac:picMk id="4" creationId="{3409B6B5-B368-43CE-99BA-0C61CAD342F7}"/>
          </ac:picMkLst>
        </pc:picChg>
        <pc:picChg chg="add mod">
          <ac:chgData name="Peter Van de Venne" userId="cf58134a229e64d8" providerId="LiveId" clId="{C0E60A07-DBAD-428C-A6C5-4B55EBF97041}" dt="2021-11-01T10:21:28.124" v="2" actId="1076"/>
          <ac:picMkLst>
            <pc:docMk/>
            <pc:sldMk cId="2763683635" sldId="263"/>
            <ac:picMk id="6" creationId="{B17B8FD9-88B5-42BE-BC21-537DFFC542ED}"/>
          </ac:picMkLst>
        </pc:picChg>
      </pc:sldChg>
      <pc:sldChg chg="modSp mod">
        <pc:chgData name="Peter Van de Venne" userId="cf58134a229e64d8" providerId="LiveId" clId="{C0E60A07-DBAD-428C-A6C5-4B55EBF97041}" dt="2021-11-04T08:20:41.026" v="1058" actId="20577"/>
        <pc:sldMkLst>
          <pc:docMk/>
          <pc:sldMk cId="1261163798" sldId="295"/>
        </pc:sldMkLst>
        <pc:spChg chg="mod">
          <ac:chgData name="Peter Van de Venne" userId="cf58134a229e64d8" providerId="LiveId" clId="{C0E60A07-DBAD-428C-A6C5-4B55EBF97041}" dt="2021-11-04T08:20:41.026" v="1058" actId="20577"/>
          <ac:spMkLst>
            <pc:docMk/>
            <pc:sldMk cId="1261163798" sldId="295"/>
            <ac:spMk id="11" creationId="{C51963A2-C877-4E3A-9A32-D9068F841C30}"/>
          </ac:spMkLst>
        </pc:spChg>
      </pc:sldChg>
      <pc:sldChg chg="modSp mod modNotes modNotesTx">
        <pc:chgData name="Peter Van de Venne" userId="cf58134a229e64d8" providerId="LiveId" clId="{C0E60A07-DBAD-428C-A6C5-4B55EBF97041}" dt="2021-11-04T09:00:25.584" v="1420" actId="15"/>
        <pc:sldMkLst>
          <pc:docMk/>
          <pc:sldMk cId="2363519996" sldId="301"/>
        </pc:sldMkLst>
        <pc:spChg chg="mod">
          <ac:chgData name="Peter Van de Venne" userId="cf58134a229e64d8" providerId="LiveId" clId="{C0E60A07-DBAD-428C-A6C5-4B55EBF97041}" dt="2021-11-01T16:07:34.307" v="700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C0E60A07-DBAD-428C-A6C5-4B55EBF97041}" dt="2021-11-01T16:07:38.550" v="701" actId="6549"/>
          <ac:spMkLst>
            <pc:docMk/>
            <pc:sldMk cId="2363519996" sldId="30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1T10:45:13.780" v="448" actId="1076"/>
          <ac:picMkLst>
            <pc:docMk/>
            <pc:sldMk cId="2363519996" sldId="301"/>
            <ac:picMk id="8" creationId="{B2D06E3A-E606-4C58-A9FA-37A9853D4349}"/>
          </ac:picMkLst>
        </pc:picChg>
      </pc:sldChg>
      <pc:sldChg chg="addSp modSp mod modNotes">
        <pc:chgData name="Peter Van de Venne" userId="cf58134a229e64d8" providerId="LiveId" clId="{C0E60A07-DBAD-428C-A6C5-4B55EBF97041}" dt="2021-11-04T09:10:50.322" v="1443" actId="6549"/>
        <pc:sldMkLst>
          <pc:docMk/>
          <pc:sldMk cId="3371526869" sldId="303"/>
        </pc:sldMkLst>
        <pc:spChg chg="mod">
          <ac:chgData name="Peter Van de Venne" userId="cf58134a229e64d8" providerId="LiveId" clId="{C0E60A07-DBAD-428C-A6C5-4B55EBF97041}" dt="2021-11-04T09:09:10.307" v="1424" actId="20577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C0E60A07-DBAD-428C-A6C5-4B55EBF97041}" dt="2021-11-03T23:23:58.075" v="902" actId="1076"/>
          <ac:picMkLst>
            <pc:docMk/>
            <pc:sldMk cId="3371526869" sldId="303"/>
            <ac:picMk id="6" creationId="{EE81C785-784E-4246-8965-1594E09060A1}"/>
          </ac:picMkLst>
        </pc:picChg>
      </pc:sldChg>
      <pc:sldChg chg="modSp mod">
        <pc:chgData name="Peter Van de Venne" userId="cf58134a229e64d8" providerId="LiveId" clId="{C0E60A07-DBAD-428C-A6C5-4B55EBF97041}" dt="2021-11-04T08:25:22.123" v="1288" actId="20577"/>
        <pc:sldMkLst>
          <pc:docMk/>
          <pc:sldMk cId="309636945" sldId="310"/>
        </pc:sldMkLst>
        <pc:spChg chg="mod">
          <ac:chgData name="Peter Van de Venne" userId="cf58134a229e64d8" providerId="LiveId" clId="{C0E60A07-DBAD-428C-A6C5-4B55EBF97041}" dt="2021-11-04T08:25:22.123" v="1288" actId="20577"/>
          <ac:spMkLst>
            <pc:docMk/>
            <pc:sldMk cId="309636945" sldId="310"/>
            <ac:spMk id="8" creationId="{2ADBCBCD-0A4D-497D-9CCC-55387B05C97B}"/>
          </ac:spMkLst>
        </pc:spChg>
      </pc:sldChg>
      <pc:sldChg chg="addSp delSp modSp mod ord modNotes modNotesTx">
        <pc:chgData name="Peter Van de Venne" userId="cf58134a229e64d8" providerId="LiveId" clId="{C0E60A07-DBAD-428C-A6C5-4B55EBF97041}" dt="2021-11-04T09:17:02.516" v="1453" actId="14100"/>
        <pc:sldMkLst>
          <pc:docMk/>
          <pc:sldMk cId="1046591769" sldId="311"/>
        </pc:sldMkLst>
        <pc:spChg chg="mod">
          <ac:chgData name="Peter Van de Venne" userId="cf58134a229e64d8" providerId="LiveId" clId="{C0E60A07-DBAD-428C-A6C5-4B55EBF97041}" dt="2021-11-01T11:26:40.696" v="474" actId="20577"/>
          <ac:spMkLst>
            <pc:docMk/>
            <pc:sldMk cId="1046591769" sldId="311"/>
            <ac:spMk id="7" creationId="{00000000-0000-0000-0000-000000000000}"/>
          </ac:spMkLst>
        </pc:spChg>
        <pc:spChg chg="add mod">
          <ac:chgData name="Peter Van de Venne" userId="cf58134a229e64d8" providerId="LiveId" clId="{C0E60A07-DBAD-428C-A6C5-4B55EBF97041}" dt="2021-11-04T08:24:10.084" v="1237" actId="1035"/>
          <ac:spMkLst>
            <pc:docMk/>
            <pc:sldMk cId="1046591769" sldId="311"/>
            <ac:spMk id="9" creationId="{75889E5F-7502-40F9-B975-925345DED20E}"/>
          </ac:spMkLst>
        </pc:spChg>
        <pc:spChg chg="mod">
          <ac:chgData name="Peter Van de Venne" userId="cf58134a229e64d8" providerId="LiveId" clId="{C0E60A07-DBAD-428C-A6C5-4B55EBF97041}" dt="2021-11-04T08:24:18.998" v="1250" actId="1038"/>
          <ac:spMkLst>
            <pc:docMk/>
            <pc:sldMk cId="1046591769" sldId="311"/>
            <ac:spMk id="11" creationId="{00000000-0000-0000-0000-000000000000}"/>
          </ac:spMkLst>
        </pc:spChg>
        <pc:spChg chg="del">
          <ac:chgData name="Peter Van de Venne" userId="cf58134a229e64d8" providerId="LiveId" clId="{C0E60A07-DBAD-428C-A6C5-4B55EBF97041}" dt="2021-11-01T11:27:12.542" v="480" actId="478"/>
          <ac:spMkLst>
            <pc:docMk/>
            <pc:sldMk cId="1046591769" sldId="31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4T08:24:18.998" v="1250" actId="1038"/>
          <ac:picMkLst>
            <pc:docMk/>
            <pc:sldMk cId="1046591769" sldId="311"/>
            <ac:picMk id="3" creationId="{C33ECFF0-22DC-491D-A343-A834727E3897}"/>
          </ac:picMkLst>
        </pc:picChg>
        <pc:picChg chg="del">
          <ac:chgData name="Peter Van de Venne" userId="cf58134a229e64d8" providerId="LiveId" clId="{C0E60A07-DBAD-428C-A6C5-4B55EBF97041}" dt="2021-11-01T11:26:46.640" v="475" actId="478"/>
          <ac:picMkLst>
            <pc:docMk/>
            <pc:sldMk cId="1046591769" sldId="311"/>
            <ac:picMk id="8" creationId="{B2D06E3A-E606-4C58-A9FA-37A9853D4349}"/>
          </ac:picMkLst>
        </pc:picChg>
        <pc:picChg chg="mod">
          <ac:chgData name="Peter Van de Venne" userId="cf58134a229e64d8" providerId="LiveId" clId="{C0E60A07-DBAD-428C-A6C5-4B55EBF97041}" dt="2021-11-04T08:24:10.084" v="1237" actId="1035"/>
          <ac:picMkLst>
            <pc:docMk/>
            <pc:sldMk cId="1046591769" sldId="311"/>
            <ac:picMk id="8" creationId="{D88F4212-A902-405B-B32B-88E338DF1230}"/>
          </ac:picMkLst>
        </pc:picChg>
      </pc:sldChg>
      <pc:sldChg chg="addSp modSp mod">
        <pc:chgData name="Peter Van de Venne" userId="cf58134a229e64d8" providerId="LiveId" clId="{C0E60A07-DBAD-428C-A6C5-4B55EBF97041}" dt="2021-11-04T09:37:49.635" v="1471" actId="1076"/>
        <pc:sldMkLst>
          <pc:docMk/>
          <pc:sldMk cId="663578457" sldId="314"/>
        </pc:sldMkLst>
        <pc:spChg chg="mod">
          <ac:chgData name="Peter Van de Venne" userId="cf58134a229e64d8" providerId="LiveId" clId="{C0E60A07-DBAD-428C-A6C5-4B55EBF97041}" dt="2021-11-04T09:37:33.622" v="1469" actId="20577"/>
          <ac:spMkLst>
            <pc:docMk/>
            <pc:sldMk cId="663578457" sldId="314"/>
            <ac:spMk id="11" creationId="{C51963A2-C877-4E3A-9A32-D9068F841C30}"/>
          </ac:spMkLst>
        </pc:spChg>
        <pc:picChg chg="add mod">
          <ac:chgData name="Peter Van de Venne" userId="cf58134a229e64d8" providerId="LiveId" clId="{C0E60A07-DBAD-428C-A6C5-4B55EBF97041}" dt="2021-11-04T09:37:49.635" v="1471" actId="1076"/>
          <ac:picMkLst>
            <pc:docMk/>
            <pc:sldMk cId="663578457" sldId="314"/>
            <ac:picMk id="3" creationId="{092ACF2F-6D40-4270-B1FA-C4FC261B995F}"/>
          </ac:picMkLst>
        </pc:picChg>
      </pc:sldChg>
    </pc:docChg>
  </pc:docChgLst>
  <pc:docChgLst>
    <pc:chgData name="Marco" userId="3ac354b7716bc78f" providerId="LiveId" clId="{FBC8F837-3F6E-4F03-B992-1B46C19846F8}"/>
    <pc:docChg chg="custSel modSld">
      <pc:chgData name="Marco" userId="3ac354b7716bc78f" providerId="LiveId" clId="{FBC8F837-3F6E-4F03-B992-1B46C19846F8}" dt="2022-07-04T15:17:21.153" v="10" actId="14100"/>
      <pc:docMkLst>
        <pc:docMk/>
      </pc:docMkLst>
      <pc:sldChg chg="addSp delSp modSp mod">
        <pc:chgData name="Marco" userId="3ac354b7716bc78f" providerId="LiveId" clId="{FBC8F837-3F6E-4F03-B992-1B46C19846F8}" dt="2022-07-04T15:17:21.153" v="10" actId="14100"/>
        <pc:sldMkLst>
          <pc:docMk/>
          <pc:sldMk cId="2763683635" sldId="263"/>
        </pc:sldMkLst>
        <pc:picChg chg="add mod">
          <ac:chgData name="Marco" userId="3ac354b7716bc78f" providerId="LiveId" clId="{FBC8F837-3F6E-4F03-B992-1B46C19846F8}" dt="2022-07-04T15:17:14.545" v="8" actId="14100"/>
          <ac:picMkLst>
            <pc:docMk/>
            <pc:sldMk cId="2763683635" sldId="263"/>
            <ac:picMk id="5" creationId="{8D240EB7-FFC9-982D-FB6F-490E7E734A75}"/>
          </ac:picMkLst>
        </pc:picChg>
        <pc:picChg chg="del">
          <ac:chgData name="Marco" userId="3ac354b7716bc78f" providerId="LiveId" clId="{FBC8F837-3F6E-4F03-B992-1B46C19846F8}" dt="2022-07-04T15:16:18.883" v="2" actId="478"/>
          <ac:picMkLst>
            <pc:docMk/>
            <pc:sldMk cId="2763683635" sldId="263"/>
            <ac:picMk id="6" creationId="{B17B8FD9-88B5-42BE-BC21-537DFFC542ED}"/>
          </ac:picMkLst>
        </pc:picChg>
        <pc:picChg chg="add mod">
          <ac:chgData name="Marco" userId="3ac354b7716bc78f" providerId="LiveId" clId="{FBC8F837-3F6E-4F03-B992-1B46C19846F8}" dt="2022-07-04T15:17:21.153" v="10" actId="14100"/>
          <ac:picMkLst>
            <pc:docMk/>
            <pc:sldMk cId="2763683635" sldId="263"/>
            <ac:picMk id="1026" creationId="{398CC624-5C39-9DB4-0077-45490805FF9F}"/>
          </ac:picMkLst>
        </pc:picChg>
      </pc:sldChg>
    </pc:docChg>
  </pc:docChgLst>
  <pc:docChgLst>
    <pc:chgData name="Peter Van de Venne" userId="cf58134a229e64d8" providerId="LiveId" clId="{932ACFBB-ED9F-4C6B-A33E-367878D68535}"/>
    <pc:docChg chg="undo custSel addSld modSld">
      <pc:chgData name="Peter Van de Venne" userId="cf58134a229e64d8" providerId="LiveId" clId="{932ACFBB-ED9F-4C6B-A33E-367878D68535}" dt="2022-07-05T08:13:35.606" v="2085" actId="14100"/>
      <pc:docMkLst>
        <pc:docMk/>
      </pc:docMkLst>
      <pc:sldChg chg="addSp delSp modSp mod">
        <pc:chgData name="Peter Van de Venne" userId="cf58134a229e64d8" providerId="LiveId" clId="{932ACFBB-ED9F-4C6B-A33E-367878D68535}" dt="2022-07-05T08:09:44.896" v="2029" actId="1035"/>
        <pc:sldMkLst>
          <pc:docMk/>
          <pc:sldMk cId="1261163798" sldId="295"/>
        </pc:sldMkLst>
        <pc:spChg chg="mod">
          <ac:chgData name="Peter Van de Venne" userId="cf58134a229e64d8" providerId="LiveId" clId="{932ACFBB-ED9F-4C6B-A33E-367878D68535}" dt="2022-07-05T07:44:51.645" v="1400" actId="20577"/>
          <ac:spMkLst>
            <pc:docMk/>
            <pc:sldMk cId="1261163798" sldId="295"/>
            <ac:spMk id="11" creationId="{C51963A2-C877-4E3A-9A32-D9068F841C30}"/>
          </ac:spMkLst>
        </pc:spChg>
        <pc:graphicFrameChg chg="add mod">
          <ac:chgData name="Peter Van de Venne" userId="cf58134a229e64d8" providerId="LiveId" clId="{932ACFBB-ED9F-4C6B-A33E-367878D68535}" dt="2022-07-05T07:29:28.323" v="1142" actId="1076"/>
          <ac:graphicFrameMkLst>
            <pc:docMk/>
            <pc:sldMk cId="1261163798" sldId="295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932ACFBB-ED9F-4C6B-A33E-367878D68535}" dt="2022-07-05T07:29:15.826" v="1140" actId="478"/>
          <ac:graphicFrameMkLst>
            <pc:docMk/>
            <pc:sldMk cId="1261163798" sldId="295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932ACFBB-ED9F-4C6B-A33E-367878D68535}" dt="2022-07-05T07:29:59.566" v="1143" actId="478"/>
          <ac:graphicFrameMkLst>
            <pc:docMk/>
            <pc:sldMk cId="1261163798" sldId="295"/>
            <ac:graphicFrameMk id="10" creationId="{F9971787-0B19-4DA6-B374-EA0241C25EB8}"/>
          </ac:graphicFrameMkLst>
        </pc:graphicFrameChg>
        <pc:graphicFrameChg chg="add mod">
          <ac:chgData name="Peter Van de Venne" userId="cf58134a229e64d8" providerId="LiveId" clId="{932ACFBB-ED9F-4C6B-A33E-367878D68535}" dt="2022-07-05T08:09:27.518" v="2004" actId="1035"/>
          <ac:graphicFrameMkLst>
            <pc:docMk/>
            <pc:sldMk cId="1261163798" sldId="295"/>
            <ac:graphicFrameMk id="12" creationId="{F9971787-0B19-4DA6-B374-EA0241C25EB8}"/>
          </ac:graphicFrameMkLst>
        </pc:graphicFrameChg>
        <pc:picChg chg="mod">
          <ac:chgData name="Peter Van de Venne" userId="cf58134a229e64d8" providerId="LiveId" clId="{932ACFBB-ED9F-4C6B-A33E-367878D68535}" dt="2022-07-05T08:09:44.896" v="2029" actId="1035"/>
          <ac:picMkLst>
            <pc:docMk/>
            <pc:sldMk cId="1261163798" sldId="295"/>
            <ac:picMk id="6" creationId="{DFD00628-47E4-4D76-A116-51F5983B5A66}"/>
          </ac:picMkLst>
        </pc:picChg>
      </pc:sldChg>
      <pc:sldChg chg="modSp mod modNotesTx">
        <pc:chgData name="Peter Van de Venne" userId="cf58134a229e64d8" providerId="LiveId" clId="{932ACFBB-ED9F-4C6B-A33E-367878D68535}" dt="2022-07-05T08:11:06.219" v="2034" actId="14100"/>
        <pc:sldMkLst>
          <pc:docMk/>
          <pc:sldMk cId="3371526869" sldId="303"/>
        </pc:sldMkLst>
        <pc:picChg chg="mod">
          <ac:chgData name="Peter Van de Venne" userId="cf58134a229e64d8" providerId="LiveId" clId="{932ACFBB-ED9F-4C6B-A33E-367878D68535}" dt="2022-07-05T08:11:06.219" v="2034" actId="14100"/>
          <ac:picMkLst>
            <pc:docMk/>
            <pc:sldMk cId="3371526869" sldId="303"/>
            <ac:picMk id="11" creationId="{FFE94ADD-BA11-4146-8BD7-E55E2AB4771E}"/>
          </ac:picMkLst>
        </pc:picChg>
      </pc:sldChg>
      <pc:sldChg chg="addSp delSp modSp mod">
        <pc:chgData name="Peter Van de Venne" userId="cf58134a229e64d8" providerId="LiveId" clId="{932ACFBB-ED9F-4C6B-A33E-367878D68535}" dt="2022-07-05T08:10:34.983" v="2033" actId="1076"/>
        <pc:sldMkLst>
          <pc:docMk/>
          <pc:sldMk cId="663578457" sldId="314"/>
        </pc:sldMkLst>
        <pc:spChg chg="mod">
          <ac:chgData name="Peter Van de Venne" userId="cf58134a229e64d8" providerId="LiveId" clId="{932ACFBB-ED9F-4C6B-A33E-367878D68535}" dt="2022-07-05T07:11:57.838" v="955" actId="20577"/>
          <ac:spMkLst>
            <pc:docMk/>
            <pc:sldMk cId="663578457" sldId="314"/>
            <ac:spMk id="4" creationId="{A06142D1-4312-450A-856F-1C1E095FB37F}"/>
          </ac:spMkLst>
        </pc:spChg>
        <pc:spChg chg="add mod">
          <ac:chgData name="Peter Van de Venne" userId="cf58134a229e64d8" providerId="LiveId" clId="{932ACFBB-ED9F-4C6B-A33E-367878D68535}" dt="2022-07-05T08:02:53.555" v="1872" actId="14100"/>
          <ac:spMkLst>
            <pc:docMk/>
            <pc:sldMk cId="663578457" sldId="314"/>
            <ac:spMk id="7" creationId="{0947DBE8-464F-4A04-8A7B-E5FC9F6E305C}"/>
          </ac:spMkLst>
        </pc:spChg>
        <pc:spChg chg="add mod">
          <ac:chgData name="Peter Van de Venne" userId="cf58134a229e64d8" providerId="LiveId" clId="{932ACFBB-ED9F-4C6B-A33E-367878D68535}" dt="2022-07-05T08:00:08.052" v="1845" actId="20577"/>
          <ac:spMkLst>
            <pc:docMk/>
            <pc:sldMk cId="663578457" sldId="314"/>
            <ac:spMk id="8" creationId="{0C271D74-F211-4EFE-B6CE-4C5957DE7081}"/>
          </ac:spMkLst>
        </pc:spChg>
        <pc:spChg chg="add del mod">
          <ac:chgData name="Peter Van de Venne" userId="cf58134a229e64d8" providerId="LiveId" clId="{932ACFBB-ED9F-4C6B-A33E-367878D68535}" dt="2022-07-05T07:58:46.103" v="1785" actId="478"/>
          <ac:spMkLst>
            <pc:docMk/>
            <pc:sldMk cId="663578457" sldId="314"/>
            <ac:spMk id="10" creationId="{D5602100-2ADC-46A9-9F81-7388F21A7D8F}"/>
          </ac:spMkLst>
        </pc:spChg>
        <pc:spChg chg="del mod">
          <ac:chgData name="Peter Van de Venne" userId="cf58134a229e64d8" providerId="LiveId" clId="{932ACFBB-ED9F-4C6B-A33E-367878D68535}" dt="2022-07-05T07:00:27.048" v="493" actId="478"/>
          <ac:spMkLst>
            <pc:docMk/>
            <pc:sldMk cId="663578457" sldId="314"/>
            <ac:spMk id="11" creationId="{C51963A2-C877-4E3A-9A32-D9068F841C30}"/>
          </ac:spMkLst>
        </pc:spChg>
        <pc:spChg chg="add del mod">
          <ac:chgData name="Peter Van de Venne" userId="cf58134a229e64d8" providerId="LiveId" clId="{932ACFBB-ED9F-4C6B-A33E-367878D68535}" dt="2022-07-05T07:58:49.589" v="1786" actId="478"/>
          <ac:spMkLst>
            <pc:docMk/>
            <pc:sldMk cId="663578457" sldId="314"/>
            <ac:spMk id="12" creationId="{1EA4286E-A94E-422C-B524-230362DAE241}"/>
          </ac:spMkLst>
        </pc:spChg>
        <pc:picChg chg="del">
          <ac:chgData name="Peter Van de Venne" userId="cf58134a229e64d8" providerId="LiveId" clId="{932ACFBB-ED9F-4C6B-A33E-367878D68535}" dt="2022-07-05T07:00:30.150" v="494" actId="478"/>
          <ac:picMkLst>
            <pc:docMk/>
            <pc:sldMk cId="663578457" sldId="314"/>
            <ac:picMk id="3" creationId="{092ACF2F-6D40-4270-B1FA-C4FC261B995F}"/>
          </ac:picMkLst>
        </pc:picChg>
        <pc:picChg chg="add del">
          <ac:chgData name="Peter Van de Venne" userId="cf58134a229e64d8" providerId="LiveId" clId="{932ACFBB-ED9F-4C6B-A33E-367878D68535}" dt="2022-07-05T07:58:35.598" v="1782" actId="22"/>
          <ac:picMkLst>
            <pc:docMk/>
            <pc:sldMk cId="663578457" sldId="314"/>
            <ac:picMk id="5" creationId="{FB666803-05FA-483A-9E9C-2CE0B2FA3DAB}"/>
          </ac:picMkLst>
        </pc:picChg>
        <pc:picChg chg="mod">
          <ac:chgData name="Peter Van de Venne" userId="cf58134a229e64d8" providerId="LiveId" clId="{932ACFBB-ED9F-4C6B-A33E-367878D68535}" dt="2022-07-05T08:10:34.983" v="2033" actId="1076"/>
          <ac:picMkLst>
            <pc:docMk/>
            <pc:sldMk cId="663578457" sldId="314"/>
            <ac:picMk id="6" creationId="{DFD00628-47E4-4D76-A116-51F5983B5A66}"/>
          </ac:picMkLst>
        </pc:picChg>
      </pc:sldChg>
      <pc:sldChg chg="delSp modSp add mod modNotesTx">
        <pc:chgData name="Peter Van de Venne" userId="cf58134a229e64d8" providerId="LiveId" clId="{932ACFBB-ED9F-4C6B-A33E-367878D68535}" dt="2022-07-05T07:43:59.141" v="1370" actId="6549"/>
        <pc:sldMkLst>
          <pc:docMk/>
          <pc:sldMk cId="3578812494" sldId="315"/>
        </pc:sldMkLst>
        <pc:spChg chg="mod">
          <ac:chgData name="Peter Van de Venne" userId="cf58134a229e64d8" providerId="LiveId" clId="{932ACFBB-ED9F-4C6B-A33E-367878D68535}" dt="2022-07-05T06:52:22.688" v="30" actId="20577"/>
          <ac:spMkLst>
            <pc:docMk/>
            <pc:sldMk cId="3578812494" sldId="315"/>
            <ac:spMk id="7" creationId="{00000000-0000-0000-0000-000000000000}"/>
          </ac:spMkLst>
        </pc:spChg>
        <pc:spChg chg="mod">
          <ac:chgData name="Peter Van de Venne" userId="cf58134a229e64d8" providerId="LiveId" clId="{932ACFBB-ED9F-4C6B-A33E-367878D68535}" dt="2022-07-05T07:43:59.141" v="1370" actId="6549"/>
          <ac:spMkLst>
            <pc:docMk/>
            <pc:sldMk cId="3578812494" sldId="315"/>
            <ac:spMk id="16" creationId="{2ADBCBCD-0A4D-497D-9CCC-55387B05C97B}"/>
          </ac:spMkLst>
        </pc:spChg>
        <pc:picChg chg="del">
          <ac:chgData name="Peter Van de Venne" userId="cf58134a229e64d8" providerId="LiveId" clId="{932ACFBB-ED9F-4C6B-A33E-367878D68535}" dt="2022-07-05T06:52:26.663" v="31" actId="478"/>
          <ac:picMkLst>
            <pc:docMk/>
            <pc:sldMk cId="3578812494" sldId="315"/>
            <ac:picMk id="3" creationId="{00000000-0000-0000-0000-000000000000}"/>
          </ac:picMkLst>
        </pc:picChg>
        <pc:picChg chg="del">
          <ac:chgData name="Peter Van de Venne" userId="cf58134a229e64d8" providerId="LiveId" clId="{932ACFBB-ED9F-4C6B-A33E-367878D68535}" dt="2022-07-05T06:52:30.865" v="32" actId="478"/>
          <ac:picMkLst>
            <pc:docMk/>
            <pc:sldMk cId="3578812494" sldId="315"/>
            <ac:picMk id="8" creationId="{E3B26F79-3811-4404-8831-227F41D81DD0}"/>
          </ac:picMkLst>
        </pc:picChg>
        <pc:picChg chg="del">
          <ac:chgData name="Peter Van de Venne" userId="cf58134a229e64d8" providerId="LiveId" clId="{932ACFBB-ED9F-4C6B-A33E-367878D68535}" dt="2022-07-05T06:52:34.716" v="33" actId="478"/>
          <ac:picMkLst>
            <pc:docMk/>
            <pc:sldMk cId="3578812494" sldId="315"/>
            <ac:picMk id="11" creationId="{FFE94ADD-BA11-4146-8BD7-E55E2AB4771E}"/>
          </ac:picMkLst>
        </pc:picChg>
      </pc:sldChg>
      <pc:sldChg chg="addSp delSp modSp add mod">
        <pc:chgData name="Peter Van de Venne" userId="cf58134a229e64d8" providerId="LiveId" clId="{932ACFBB-ED9F-4C6B-A33E-367878D68535}" dt="2022-07-05T08:10:02.855" v="2030" actId="1076"/>
        <pc:sldMkLst>
          <pc:docMk/>
          <pc:sldMk cId="206508272" sldId="316"/>
        </pc:sldMkLst>
        <pc:spChg chg="mod">
          <ac:chgData name="Peter Van de Venne" userId="cf58134a229e64d8" providerId="LiveId" clId="{932ACFBB-ED9F-4C6B-A33E-367878D68535}" dt="2022-07-05T07:32:00.221" v="1256" actId="20577"/>
          <ac:spMkLst>
            <pc:docMk/>
            <pc:sldMk cId="206508272" sldId="316"/>
            <ac:spMk id="4" creationId="{A06142D1-4312-450A-856F-1C1E095FB37F}"/>
          </ac:spMkLst>
        </pc:spChg>
        <pc:spChg chg="add del mod">
          <ac:chgData name="Peter Van de Venne" userId="cf58134a229e64d8" providerId="LiveId" clId="{932ACFBB-ED9F-4C6B-A33E-367878D68535}" dt="2022-07-05T07:43:26.624" v="1355" actId="478"/>
          <ac:spMkLst>
            <pc:docMk/>
            <pc:sldMk cId="206508272" sldId="316"/>
            <ac:spMk id="8" creationId="{5D9EEB57-009A-4130-95D8-9E445E68746E}"/>
          </ac:spMkLst>
        </pc:spChg>
        <pc:spChg chg="mod">
          <ac:chgData name="Peter Van de Venne" userId="cf58134a229e64d8" providerId="LiveId" clId="{932ACFBB-ED9F-4C6B-A33E-367878D68535}" dt="2022-07-05T08:04:27.586" v="1902" actId="20577"/>
          <ac:spMkLst>
            <pc:docMk/>
            <pc:sldMk cId="206508272" sldId="316"/>
            <ac:spMk id="11" creationId="{C51963A2-C877-4E3A-9A32-D9068F841C30}"/>
          </ac:spMkLst>
        </pc:spChg>
        <pc:graphicFrameChg chg="del">
          <ac:chgData name="Peter Van de Venne" userId="cf58134a229e64d8" providerId="LiveId" clId="{932ACFBB-ED9F-4C6B-A33E-367878D68535}" dt="2022-07-05T07:32:04.219" v="1257" actId="478"/>
          <ac:graphicFrameMkLst>
            <pc:docMk/>
            <pc:sldMk cId="206508272" sldId="316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932ACFBB-ED9F-4C6B-A33E-367878D68535}" dt="2022-07-05T07:32:09.185" v="1258" actId="478"/>
          <ac:graphicFrameMkLst>
            <pc:docMk/>
            <pc:sldMk cId="206508272" sldId="316"/>
            <ac:graphicFrameMk id="12" creationId="{F9971787-0B19-4DA6-B374-EA0241C25EB8}"/>
          </ac:graphicFrameMkLst>
        </pc:graphicFrameChg>
        <pc:picChg chg="add mod">
          <ac:chgData name="Peter Van de Venne" userId="cf58134a229e64d8" providerId="LiveId" clId="{932ACFBB-ED9F-4C6B-A33E-367878D68535}" dt="2022-07-05T07:43:30.834" v="1356" actId="1076"/>
          <ac:picMkLst>
            <pc:docMk/>
            <pc:sldMk cId="206508272" sldId="316"/>
            <ac:picMk id="5" creationId="{10AF6DDB-F6A2-48A2-93A7-471B5D694D4E}"/>
          </ac:picMkLst>
        </pc:picChg>
        <pc:picChg chg="mod">
          <ac:chgData name="Peter Van de Venne" userId="cf58134a229e64d8" providerId="LiveId" clId="{932ACFBB-ED9F-4C6B-A33E-367878D68535}" dt="2022-07-05T08:10:02.855" v="2030" actId="1076"/>
          <ac:picMkLst>
            <pc:docMk/>
            <pc:sldMk cId="206508272" sldId="316"/>
            <ac:picMk id="6" creationId="{DFD00628-47E4-4D76-A116-51F5983B5A66}"/>
          </ac:picMkLst>
        </pc:picChg>
      </pc:sldChg>
      <pc:sldChg chg="modSp add mod">
        <pc:chgData name="Peter Van de Venne" userId="cf58134a229e64d8" providerId="LiveId" clId="{932ACFBB-ED9F-4C6B-A33E-367878D68535}" dt="2022-07-05T08:13:35.606" v="2085" actId="14100"/>
        <pc:sldMkLst>
          <pc:docMk/>
          <pc:sldMk cId="1426879045" sldId="317"/>
        </pc:sldMkLst>
        <pc:spChg chg="mod">
          <ac:chgData name="Peter Van de Venne" userId="cf58134a229e64d8" providerId="LiveId" clId="{932ACFBB-ED9F-4C6B-A33E-367878D68535}" dt="2022-07-05T07:59:29.443" v="1841" actId="20577"/>
          <ac:spMkLst>
            <pc:docMk/>
            <pc:sldMk cId="1426879045" sldId="317"/>
            <ac:spMk id="4" creationId="{A06142D1-4312-450A-856F-1C1E095FB37F}"/>
          </ac:spMkLst>
        </pc:spChg>
        <pc:spChg chg="mod">
          <ac:chgData name="Peter Van de Venne" userId="cf58134a229e64d8" providerId="LiveId" clId="{932ACFBB-ED9F-4C6B-A33E-367878D68535}" dt="2022-07-05T08:03:25.997" v="1880" actId="14100"/>
          <ac:spMkLst>
            <pc:docMk/>
            <pc:sldMk cId="1426879045" sldId="317"/>
            <ac:spMk id="7" creationId="{0947DBE8-464F-4A04-8A7B-E5FC9F6E305C}"/>
          </ac:spMkLst>
        </pc:spChg>
        <pc:spChg chg="mod">
          <ac:chgData name="Peter Van de Venne" userId="cf58134a229e64d8" providerId="LiveId" clId="{932ACFBB-ED9F-4C6B-A33E-367878D68535}" dt="2022-07-05T07:59:55.532" v="1843" actId="20577"/>
          <ac:spMkLst>
            <pc:docMk/>
            <pc:sldMk cId="1426879045" sldId="317"/>
            <ac:spMk id="8" creationId="{0C271D74-F211-4EFE-B6CE-4C5957DE7081}"/>
          </ac:spMkLst>
        </pc:spChg>
        <pc:spChg chg="mod">
          <ac:chgData name="Peter Van de Venne" userId="cf58134a229e64d8" providerId="LiveId" clId="{932ACFBB-ED9F-4C6B-A33E-367878D68535}" dt="2022-07-05T08:13:35.606" v="2085" actId="14100"/>
          <ac:spMkLst>
            <pc:docMk/>
            <pc:sldMk cId="1426879045" sldId="317"/>
            <ac:spMk id="12" creationId="{1EA4286E-A94E-422C-B524-230362DAE241}"/>
          </ac:spMkLst>
        </pc:spChg>
        <pc:picChg chg="mod">
          <ac:chgData name="Peter Van de Venne" userId="cf58134a229e64d8" providerId="LiveId" clId="{932ACFBB-ED9F-4C6B-A33E-367878D68535}" dt="2022-07-05T08:10:20.270" v="2032" actId="1076"/>
          <ac:picMkLst>
            <pc:docMk/>
            <pc:sldMk cId="1426879045" sldId="317"/>
            <ac:picMk id="6" creationId="{DFD00628-47E4-4D76-A116-51F5983B5A66}"/>
          </ac:picMkLst>
        </pc:picChg>
      </pc:sldChg>
      <pc:sldChg chg="addSp delSp modSp add mod">
        <pc:chgData name="Peter Van de Venne" userId="cf58134a229e64d8" providerId="LiveId" clId="{932ACFBB-ED9F-4C6B-A33E-367878D68535}" dt="2022-07-05T08:09:21.392" v="2002" actId="1076"/>
        <pc:sldMkLst>
          <pc:docMk/>
          <pc:sldMk cId="2150295219" sldId="318"/>
        </pc:sldMkLst>
        <pc:spChg chg="mod">
          <ac:chgData name="Peter Van de Venne" userId="cf58134a229e64d8" providerId="LiveId" clId="{932ACFBB-ED9F-4C6B-A33E-367878D68535}" dt="2022-07-05T08:04:49.708" v="1917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932ACFBB-ED9F-4C6B-A33E-367878D68535}" dt="2022-07-05T08:08:33.702" v="1999" actId="1076"/>
          <ac:spMkLst>
            <pc:docMk/>
            <pc:sldMk cId="2150295219" sldId="318"/>
            <ac:spMk id="11" creationId="{C51963A2-C877-4E3A-9A32-D9068F841C30}"/>
          </ac:spMkLst>
        </pc:spChg>
        <pc:picChg chg="add mod">
          <ac:chgData name="Peter Van de Venne" userId="cf58134a229e64d8" providerId="LiveId" clId="{932ACFBB-ED9F-4C6B-A33E-367878D68535}" dt="2022-07-05T08:08:29.276" v="1998" actId="1076"/>
          <ac:picMkLst>
            <pc:docMk/>
            <pc:sldMk cId="2150295219" sldId="318"/>
            <ac:picMk id="3" creationId="{F27B9903-A2D7-4C04-A153-A3689D30CE31}"/>
          </ac:picMkLst>
        </pc:picChg>
        <pc:picChg chg="del">
          <ac:chgData name="Peter Van de Venne" userId="cf58134a229e64d8" providerId="LiveId" clId="{932ACFBB-ED9F-4C6B-A33E-367878D68535}" dt="2022-07-05T08:05:34.884" v="1990" actId="478"/>
          <ac:picMkLst>
            <pc:docMk/>
            <pc:sldMk cId="2150295219" sldId="318"/>
            <ac:picMk id="5" creationId="{10AF6DDB-F6A2-48A2-93A7-471B5D694D4E}"/>
          </ac:picMkLst>
        </pc:picChg>
        <pc:picChg chg="mod">
          <ac:chgData name="Peter Van de Venne" userId="cf58134a229e64d8" providerId="LiveId" clId="{932ACFBB-ED9F-4C6B-A33E-367878D68535}" dt="2022-07-05T08:09:21.392" v="2002" actId="1076"/>
          <ac:picMkLst>
            <pc:docMk/>
            <pc:sldMk cId="2150295219" sldId="318"/>
            <ac:picMk id="6" creationId="{DFD00628-47E4-4D76-A116-51F5983B5A66}"/>
          </ac:picMkLst>
        </pc:picChg>
        <pc:picChg chg="add mod">
          <ac:chgData name="Peter Van de Venne" userId="cf58134a229e64d8" providerId="LiveId" clId="{932ACFBB-ED9F-4C6B-A33E-367878D68535}" dt="2022-07-05T08:08:45.311" v="2001" actId="166"/>
          <ac:picMkLst>
            <pc:docMk/>
            <pc:sldMk cId="2150295219" sldId="318"/>
            <ac:picMk id="2050" creationId="{0DCEA156-D51B-4A17-93BF-9DF086CD3EB7}"/>
          </ac:picMkLst>
        </pc:picChg>
      </pc:sldChg>
    </pc:docChg>
  </pc:docChgLst>
  <pc:docChgLst>
    <pc:chgData name="Peter Van de Venne" userId="cf58134a229e64d8" providerId="LiveId" clId="{0290981A-2316-429A-9B70-87393AF9F3A8}"/>
    <pc:docChg chg="undo custSel addSld delSld modSld">
      <pc:chgData name="Peter Van de Venne" userId="cf58134a229e64d8" providerId="LiveId" clId="{0290981A-2316-429A-9B70-87393AF9F3A8}" dt="2021-11-04T00:25:56.185" v="2095" actId="14100"/>
      <pc:docMkLst>
        <pc:docMk/>
      </pc:docMkLst>
      <pc:sldChg chg="addSp delSp modSp add mod modNotesTx">
        <pc:chgData name="Peter Van de Venne" userId="cf58134a229e64d8" providerId="LiveId" clId="{0290981A-2316-429A-9B70-87393AF9F3A8}" dt="2021-11-03T23:01:40.037" v="300" actId="20577"/>
        <pc:sldMkLst>
          <pc:docMk/>
          <pc:sldMk cId="2375366359" sldId="264"/>
        </pc:sldMkLst>
        <pc:spChg chg="mod">
          <ac:chgData name="Peter Van de Venne" userId="cf58134a229e64d8" providerId="LiveId" clId="{0290981A-2316-429A-9B70-87393AF9F3A8}" dt="2021-11-03T22:45:35.794" v="44" actId="1076"/>
          <ac:spMkLst>
            <pc:docMk/>
            <pc:sldMk cId="2375366359" sldId="264"/>
            <ac:spMk id="16" creationId="{00000000-0000-0000-0000-000000000000}"/>
          </ac:spMkLst>
        </pc:spChg>
        <pc:graphicFrameChg chg="add del mod modGraphic">
          <ac:chgData name="Peter Van de Venne" userId="cf58134a229e64d8" providerId="LiveId" clId="{0290981A-2316-429A-9B70-87393AF9F3A8}" dt="2021-11-03T22:44:36.080" v="23" actId="478"/>
          <ac:graphicFrameMkLst>
            <pc:docMk/>
            <pc:sldMk cId="2375366359" sldId="264"/>
            <ac:graphicFrameMk id="2" creationId="{8F720DE7-7D62-4AEF-ADBF-A0FC42B00967}"/>
          </ac:graphicFrameMkLst>
        </pc:graphicFrameChg>
        <pc:graphicFrameChg chg="del">
          <ac:chgData name="Peter Van de Venne" userId="cf58134a229e64d8" providerId="LiveId" clId="{0290981A-2316-429A-9B70-87393AF9F3A8}" dt="2021-11-03T22:42:23.702" v="10" actId="478"/>
          <ac:graphicFrameMkLst>
            <pc:docMk/>
            <pc:sldMk cId="2375366359" sldId="264"/>
            <ac:graphicFrameMk id="3" creationId="{00000000-0000-0000-0000-000000000000}"/>
          </ac:graphicFrameMkLst>
        </pc:graphicFrameChg>
        <pc:graphicFrameChg chg="add mod modGraphic">
          <ac:chgData name="Peter Van de Venne" userId="cf58134a229e64d8" providerId="LiveId" clId="{0290981A-2316-429A-9B70-87393AF9F3A8}" dt="2021-11-03T22:45:10.502" v="28" actId="1076"/>
          <ac:graphicFrameMkLst>
            <pc:docMk/>
            <pc:sldMk cId="2375366359" sldId="264"/>
            <ac:graphicFrameMk id="6" creationId="{31581FEA-A78F-48EE-8329-0CB6B25C5DCE}"/>
          </ac:graphicFrameMkLst>
        </pc:graphicFrameChg>
        <pc:graphicFrameChg chg="add mod">
          <ac:chgData name="Peter Van de Venne" userId="cf58134a229e64d8" providerId="LiveId" clId="{0290981A-2316-429A-9B70-87393AF9F3A8}" dt="2021-11-03T22:42:17.881" v="9" actId="1076"/>
          <ac:graphicFrameMkLst>
            <pc:docMk/>
            <pc:sldMk cId="2375366359" sldId="264"/>
            <ac:graphicFrameMk id="8" creationId="{00000000-0008-0000-0000-000003000000}"/>
          </ac:graphicFrameMkLst>
        </pc:graphicFrameChg>
        <pc:graphicFrameChg chg="del">
          <ac:chgData name="Peter Van de Venne" userId="cf58134a229e64d8" providerId="LiveId" clId="{0290981A-2316-429A-9B70-87393AF9F3A8}" dt="2021-11-03T22:41:57.264" v="3" actId="478"/>
          <ac:graphicFrameMkLst>
            <pc:docMk/>
            <pc:sldMk cId="2375366359" sldId="264"/>
            <ac:graphicFrameMk id="11" creationId="{00000000-0000-0000-0000-000000000000}"/>
          </ac:graphicFrameMkLst>
        </pc:graphicFrameChg>
      </pc:sldChg>
      <pc:sldChg chg="del">
        <pc:chgData name="Peter Van de Venne" userId="cf58134a229e64d8" providerId="LiveId" clId="{0290981A-2316-429A-9B70-87393AF9F3A8}" dt="2021-11-04T00:13:29.448" v="1964" actId="47"/>
        <pc:sldMkLst>
          <pc:docMk/>
          <pc:sldMk cId="1699909969" sldId="294"/>
        </pc:sldMkLst>
      </pc:sldChg>
      <pc:sldChg chg="addSp delSp modSp add mod">
        <pc:chgData name="Peter Van de Venne" userId="cf58134a229e64d8" providerId="LiveId" clId="{0290981A-2316-429A-9B70-87393AF9F3A8}" dt="2021-11-04T00:03:50.419" v="1696" actId="6549"/>
        <pc:sldMkLst>
          <pc:docMk/>
          <pc:sldMk cId="1261163798" sldId="295"/>
        </pc:sldMkLst>
        <pc:spChg chg="add del mod">
          <ac:chgData name="Peter Van de Venne" userId="cf58134a229e64d8" providerId="LiveId" clId="{0290981A-2316-429A-9B70-87393AF9F3A8}" dt="2021-11-03T23:54:24.717" v="1496" actId="478"/>
          <ac:spMkLst>
            <pc:docMk/>
            <pc:sldMk cId="1261163798" sldId="295"/>
            <ac:spMk id="3" creationId="{EC952814-E5AC-42E0-9CD9-D80F7153DCDD}"/>
          </ac:spMkLst>
        </pc:spChg>
        <pc:spChg chg="mod">
          <ac:chgData name="Peter Van de Venne" userId="cf58134a229e64d8" providerId="LiveId" clId="{0290981A-2316-429A-9B70-87393AF9F3A8}" dt="2021-11-04T00:03:50.419" v="1696" actId="6549"/>
          <ac:spMkLst>
            <pc:docMk/>
            <pc:sldMk cId="1261163798" sldId="295"/>
            <ac:spMk id="4" creationId="{A06142D1-4312-450A-856F-1C1E095FB37F}"/>
          </ac:spMkLst>
        </pc:spChg>
        <pc:spChg chg="del">
          <ac:chgData name="Peter Van de Venne" userId="cf58134a229e64d8" providerId="LiveId" clId="{0290981A-2316-429A-9B70-87393AF9F3A8}" dt="2021-11-03T23:54:28.861" v="1497" actId="478"/>
          <ac:spMkLst>
            <pc:docMk/>
            <pc:sldMk cId="1261163798" sldId="295"/>
            <ac:spMk id="8" creationId="{8E405EB8-6CD5-474F-AECC-00A5458CADA2}"/>
          </ac:spMkLst>
        </pc:spChg>
        <pc:spChg chg="add mod">
          <ac:chgData name="Peter Van de Venne" userId="cf58134a229e64d8" providerId="LiveId" clId="{0290981A-2316-429A-9B70-87393AF9F3A8}" dt="2021-11-03T23:57:52.329" v="1678" actId="20577"/>
          <ac:spMkLst>
            <pc:docMk/>
            <pc:sldMk cId="1261163798" sldId="295"/>
            <ac:spMk id="11" creationId="{C51963A2-C877-4E3A-9A32-D9068F841C30}"/>
          </ac:spMkLst>
        </pc:spChg>
        <pc:graphicFrameChg chg="add mod">
          <ac:chgData name="Peter Van de Venne" userId="cf58134a229e64d8" providerId="LiveId" clId="{0290981A-2316-429A-9B70-87393AF9F3A8}" dt="2021-11-03T23:55:09.443" v="1502" actId="1076"/>
          <ac:graphicFrameMkLst>
            <pc:docMk/>
            <pc:sldMk cId="1261163798" sldId="295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3T23:54:16.958" v="1495" actId="478"/>
          <ac:graphicFrameMkLst>
            <pc:docMk/>
            <pc:sldMk cId="1261163798" sldId="295"/>
            <ac:graphicFrameMk id="7" creationId="{0F1BA4AA-8F0A-4FA5-8920-48943DEBC7AD}"/>
          </ac:graphicFrameMkLst>
        </pc:graphicFrameChg>
        <pc:graphicFrameChg chg="add mod">
          <ac:chgData name="Peter Van de Venne" userId="cf58134a229e64d8" providerId="LiveId" clId="{0290981A-2316-429A-9B70-87393AF9F3A8}" dt="2021-11-03T23:54:40.741" v="1500" actId="1076"/>
          <ac:graphicFrameMkLst>
            <pc:docMk/>
            <pc:sldMk cId="1261163798" sldId="295"/>
            <ac:graphicFrameMk id="10" creationId="{F9971787-0B19-4DA6-B374-EA0241C25EB8}"/>
          </ac:graphicFrameMkLst>
        </pc:graphicFrameChg>
      </pc:sldChg>
      <pc:sldChg chg="addSp modSp mod modNotes modNotesTx">
        <pc:chgData name="Peter Van de Venne" userId="cf58134a229e64d8" providerId="LiveId" clId="{0290981A-2316-429A-9B70-87393AF9F3A8}" dt="2021-11-04T00:12:24.860" v="1961" actId="1076"/>
        <pc:sldMkLst>
          <pc:docMk/>
          <pc:sldMk cId="2363519996" sldId="301"/>
        </pc:sldMkLst>
        <pc:picChg chg="add mod">
          <ac:chgData name="Peter Van de Venne" userId="cf58134a229e64d8" providerId="LiveId" clId="{0290981A-2316-429A-9B70-87393AF9F3A8}" dt="2021-11-04T00:12:24.860" v="1961" actId="1076"/>
          <ac:picMkLst>
            <pc:docMk/>
            <pc:sldMk cId="2363519996" sldId="301"/>
            <ac:picMk id="9" creationId="{E5151DF8-3DFA-43D1-B737-88E1599EB040}"/>
          </ac:picMkLst>
        </pc:picChg>
      </pc:sldChg>
      <pc:sldChg chg="addSp modSp add mod modNotesTx">
        <pc:chgData name="Peter Van de Venne" userId="cf58134a229e64d8" providerId="LiveId" clId="{0290981A-2316-429A-9B70-87393AF9F3A8}" dt="2021-11-03T23:41:50.374" v="1493" actId="1076"/>
        <pc:sldMkLst>
          <pc:docMk/>
          <pc:sldMk cId="3371526869" sldId="303"/>
        </pc:sldMkLst>
        <pc:spChg chg="mod">
          <ac:chgData name="Peter Van de Venne" userId="cf58134a229e64d8" providerId="LiveId" clId="{0290981A-2316-429A-9B70-87393AF9F3A8}" dt="2021-11-03T23:41:50.374" v="1493" actId="1076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0290981A-2316-429A-9B70-87393AF9F3A8}" dt="2021-11-03T23:41:30.814" v="1491" actId="1076"/>
          <ac:picMkLst>
            <pc:docMk/>
            <pc:sldMk cId="3371526869" sldId="303"/>
            <ac:picMk id="8" creationId="{E3B26F79-3811-4404-8831-227F41D81DD0}"/>
          </ac:picMkLst>
        </pc:picChg>
      </pc:sldChg>
      <pc:sldChg chg="addSp modSp mod modNotes modNotesTx">
        <pc:chgData name="Peter Van de Venne" userId="cf58134a229e64d8" providerId="LiveId" clId="{0290981A-2316-429A-9B70-87393AF9F3A8}" dt="2021-11-04T00:25:56.185" v="2095" actId="14100"/>
        <pc:sldMkLst>
          <pc:docMk/>
          <pc:sldMk cId="1046591769" sldId="311"/>
        </pc:sldMkLst>
        <pc:spChg chg="mod">
          <ac:chgData name="Peter Van de Venne" userId="cf58134a229e64d8" providerId="LiveId" clId="{0290981A-2316-429A-9B70-87393AF9F3A8}" dt="2021-11-04T00:25:44.469" v="2094" actId="20577"/>
          <ac:spMkLst>
            <pc:docMk/>
            <pc:sldMk cId="1046591769" sldId="311"/>
            <ac:spMk id="11" creationId="{00000000-0000-0000-0000-000000000000}"/>
          </ac:spMkLst>
        </pc:spChg>
        <pc:picChg chg="add mod">
          <ac:chgData name="Peter Van de Venne" userId="cf58134a229e64d8" providerId="LiveId" clId="{0290981A-2316-429A-9B70-87393AF9F3A8}" dt="2021-11-04T00:23:33.566" v="2079" actId="1076"/>
          <ac:picMkLst>
            <pc:docMk/>
            <pc:sldMk cId="1046591769" sldId="311"/>
            <ac:picMk id="3" creationId="{C33ECFF0-22DC-491D-A343-A834727E3897}"/>
          </ac:picMkLst>
        </pc:picChg>
        <pc:picChg chg="add mod">
          <ac:chgData name="Peter Van de Venne" userId="cf58134a229e64d8" providerId="LiveId" clId="{0290981A-2316-429A-9B70-87393AF9F3A8}" dt="2021-11-04T00:25:56.185" v="2095" actId="14100"/>
          <ac:picMkLst>
            <pc:docMk/>
            <pc:sldMk cId="1046591769" sldId="311"/>
            <ac:picMk id="8" creationId="{D88F4212-A902-405B-B32B-88E338DF1230}"/>
          </ac:picMkLst>
        </pc:picChg>
      </pc:sldChg>
      <pc:sldChg chg="del">
        <pc:chgData name="Peter Van de Venne" userId="cf58134a229e64d8" providerId="LiveId" clId="{0290981A-2316-429A-9B70-87393AF9F3A8}" dt="2021-11-04T00:13:04.659" v="1963" actId="47"/>
        <pc:sldMkLst>
          <pc:docMk/>
          <pc:sldMk cId="886415241" sldId="312"/>
        </pc:sldMkLst>
      </pc:sldChg>
      <pc:sldChg chg="del">
        <pc:chgData name="Peter Van de Venne" userId="cf58134a229e64d8" providerId="LiveId" clId="{0290981A-2316-429A-9B70-87393AF9F3A8}" dt="2021-11-04T00:12:43.953" v="1962" actId="47"/>
        <pc:sldMkLst>
          <pc:docMk/>
          <pc:sldMk cId="2377269281" sldId="313"/>
        </pc:sldMkLst>
      </pc:sldChg>
      <pc:sldChg chg="delSp modSp add mod">
        <pc:chgData name="Peter Van de Venne" userId="cf58134a229e64d8" providerId="LiveId" clId="{0290981A-2316-429A-9B70-87393AF9F3A8}" dt="2021-11-04T00:11:21.215" v="1958" actId="113"/>
        <pc:sldMkLst>
          <pc:docMk/>
          <pc:sldMk cId="663578457" sldId="314"/>
        </pc:sldMkLst>
        <pc:spChg chg="mod">
          <ac:chgData name="Peter Van de Venne" userId="cf58134a229e64d8" providerId="LiveId" clId="{0290981A-2316-429A-9B70-87393AF9F3A8}" dt="2021-11-04T00:04:10.156" v="1703" actId="20577"/>
          <ac:spMkLst>
            <pc:docMk/>
            <pc:sldMk cId="663578457" sldId="314"/>
            <ac:spMk id="4" creationId="{A06142D1-4312-450A-856F-1C1E095FB37F}"/>
          </ac:spMkLst>
        </pc:spChg>
        <pc:spChg chg="mod">
          <ac:chgData name="Peter Van de Venne" userId="cf58134a229e64d8" providerId="LiveId" clId="{0290981A-2316-429A-9B70-87393AF9F3A8}" dt="2021-11-04T00:11:21.215" v="1958" actId="113"/>
          <ac:spMkLst>
            <pc:docMk/>
            <pc:sldMk cId="663578457" sldId="314"/>
            <ac:spMk id="11" creationId="{C51963A2-C877-4E3A-9A32-D9068F841C30}"/>
          </ac:spMkLst>
        </pc:spChg>
        <pc:graphicFrameChg chg="del">
          <ac:chgData name="Peter Van de Venne" userId="cf58134a229e64d8" providerId="LiveId" clId="{0290981A-2316-429A-9B70-87393AF9F3A8}" dt="2021-11-04T00:04:42.445" v="1705" actId="478"/>
          <ac:graphicFrameMkLst>
            <pc:docMk/>
            <pc:sldMk cId="663578457" sldId="314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4T00:04:40.429" v="1704" actId="478"/>
          <ac:graphicFrameMkLst>
            <pc:docMk/>
            <pc:sldMk cId="663578457" sldId="314"/>
            <ac:graphicFrameMk id="10" creationId="{F9971787-0B19-4DA6-B374-EA0241C25EB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f58134a229e64d8/Mitel-User-Group-NL/Leden-statistiek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_127_4B2BD51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Leden!$B$1</c:f>
              <c:strCache>
                <c:ptCount val="1"/>
                <c:pt idx="0">
                  <c:v>Leden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Leden!$A$2:$A$16</c:f>
              <c:numCache>
                <c:formatCode>d\-mmm\-yy</c:formatCode>
                <c:ptCount val="15"/>
                <c:pt idx="0">
                  <c:v>41780</c:v>
                </c:pt>
                <c:pt idx="1">
                  <c:v>41983</c:v>
                </c:pt>
                <c:pt idx="2">
                  <c:v>42110</c:v>
                </c:pt>
                <c:pt idx="3">
                  <c:v>42326</c:v>
                </c:pt>
                <c:pt idx="4">
                  <c:v>42566</c:v>
                </c:pt>
                <c:pt idx="5">
                  <c:v>42695</c:v>
                </c:pt>
                <c:pt idx="6">
                  <c:v>42808</c:v>
                </c:pt>
                <c:pt idx="7">
                  <c:v>43074</c:v>
                </c:pt>
                <c:pt idx="8">
                  <c:v>43203</c:v>
                </c:pt>
                <c:pt idx="9">
                  <c:v>43425</c:v>
                </c:pt>
                <c:pt idx="10">
                  <c:v>43556</c:v>
                </c:pt>
                <c:pt idx="11">
                  <c:v>43776</c:v>
                </c:pt>
                <c:pt idx="12">
                  <c:v>44175</c:v>
                </c:pt>
                <c:pt idx="13">
                  <c:v>44385</c:v>
                </c:pt>
                <c:pt idx="14">
                  <c:v>44746</c:v>
                </c:pt>
              </c:numCache>
            </c:numRef>
          </c:cat>
          <c:val>
            <c:numRef>
              <c:f>Leden!$B$2:$B$16</c:f>
              <c:numCache>
                <c:formatCode>General</c:formatCode>
                <c:ptCount val="15"/>
                <c:pt idx="0">
                  <c:v>78</c:v>
                </c:pt>
                <c:pt idx="1">
                  <c:v>88</c:v>
                </c:pt>
                <c:pt idx="2">
                  <c:v>97</c:v>
                </c:pt>
                <c:pt idx="3">
                  <c:v>103</c:v>
                </c:pt>
                <c:pt idx="4">
                  <c:v>109</c:v>
                </c:pt>
                <c:pt idx="5">
                  <c:v>112</c:v>
                </c:pt>
                <c:pt idx="6">
                  <c:v>108</c:v>
                </c:pt>
                <c:pt idx="7">
                  <c:v>115</c:v>
                </c:pt>
                <c:pt idx="8">
                  <c:v>104</c:v>
                </c:pt>
                <c:pt idx="9">
                  <c:v>105</c:v>
                </c:pt>
                <c:pt idx="10">
                  <c:v>102</c:v>
                </c:pt>
                <c:pt idx="11">
                  <c:v>94</c:v>
                </c:pt>
                <c:pt idx="12">
                  <c:v>91</c:v>
                </c:pt>
                <c:pt idx="13">
                  <c:v>91</c:v>
                </c:pt>
                <c:pt idx="14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F0-40F8-B354-3B4FB014AC8D}"/>
            </c:ext>
          </c:extLst>
        </c:ser>
        <c:ser>
          <c:idx val="1"/>
          <c:order val="1"/>
          <c:tx>
            <c:strRef>
              <c:f>Leden!$C$1</c:f>
              <c:strCache>
                <c:ptCount val="1"/>
                <c:pt idx="0">
                  <c:v>Organisaties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Leden!$A$2:$A$16</c:f>
              <c:numCache>
                <c:formatCode>d\-mmm\-yy</c:formatCode>
                <c:ptCount val="15"/>
                <c:pt idx="0">
                  <c:v>41780</c:v>
                </c:pt>
                <c:pt idx="1">
                  <c:v>41983</c:v>
                </c:pt>
                <c:pt idx="2">
                  <c:v>42110</c:v>
                </c:pt>
                <c:pt idx="3">
                  <c:v>42326</c:v>
                </c:pt>
                <c:pt idx="4">
                  <c:v>42566</c:v>
                </c:pt>
                <c:pt idx="5">
                  <c:v>42695</c:v>
                </c:pt>
                <c:pt idx="6">
                  <c:v>42808</c:v>
                </c:pt>
                <c:pt idx="7">
                  <c:v>43074</c:v>
                </c:pt>
                <c:pt idx="8">
                  <c:v>43203</c:v>
                </c:pt>
                <c:pt idx="9">
                  <c:v>43425</c:v>
                </c:pt>
                <c:pt idx="10">
                  <c:v>43556</c:v>
                </c:pt>
                <c:pt idx="11">
                  <c:v>43776</c:v>
                </c:pt>
                <c:pt idx="12">
                  <c:v>44175</c:v>
                </c:pt>
                <c:pt idx="13">
                  <c:v>44385</c:v>
                </c:pt>
                <c:pt idx="14">
                  <c:v>44746</c:v>
                </c:pt>
              </c:numCache>
            </c:numRef>
          </c:cat>
          <c:val>
            <c:numRef>
              <c:f>Leden!$C$2:$C$16</c:f>
              <c:numCache>
                <c:formatCode>General</c:formatCode>
                <c:ptCount val="15"/>
                <c:pt idx="0">
                  <c:v>61</c:v>
                </c:pt>
                <c:pt idx="1">
                  <c:v>65</c:v>
                </c:pt>
                <c:pt idx="2">
                  <c:v>71</c:v>
                </c:pt>
                <c:pt idx="3">
                  <c:v>75</c:v>
                </c:pt>
                <c:pt idx="4">
                  <c:v>79</c:v>
                </c:pt>
                <c:pt idx="5">
                  <c:v>80</c:v>
                </c:pt>
                <c:pt idx="6">
                  <c:v>76</c:v>
                </c:pt>
                <c:pt idx="7">
                  <c:v>81</c:v>
                </c:pt>
                <c:pt idx="8">
                  <c:v>73</c:v>
                </c:pt>
                <c:pt idx="9">
                  <c:v>75</c:v>
                </c:pt>
                <c:pt idx="10">
                  <c:v>73</c:v>
                </c:pt>
                <c:pt idx="11">
                  <c:v>62</c:v>
                </c:pt>
                <c:pt idx="12">
                  <c:v>62</c:v>
                </c:pt>
                <c:pt idx="13">
                  <c:v>61</c:v>
                </c:pt>
                <c:pt idx="1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F0-40F8-B354-3B4FB014A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856200"/>
        <c:axId val="224961632"/>
      </c:lineChart>
      <c:dateAx>
        <c:axId val="224856200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61632"/>
        <c:crosses val="autoZero"/>
        <c:auto val="1"/>
        <c:lblOffset val="100"/>
        <c:baseTimeUnit val="months"/>
      </c:dateAx>
      <c:valAx>
        <c:axId val="2249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6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'Global-Membership'!$B$1</c:f>
              <c:strCache>
                <c:ptCount val="1"/>
                <c:pt idx="0">
                  <c:v>Klanten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'Global-Membership'!$A$2:$A$4</c:f>
              <c:numCache>
                <c:formatCode>mmm\-yy</c:formatCode>
                <c:ptCount val="3"/>
                <c:pt idx="0">
                  <c:v>43374</c:v>
                </c:pt>
                <c:pt idx="1">
                  <c:v>44470</c:v>
                </c:pt>
                <c:pt idx="2">
                  <c:v>44713</c:v>
                </c:pt>
              </c:numCache>
            </c:numRef>
          </c:cat>
          <c:val>
            <c:numRef>
              <c:f>'Global-Membership'!$B$2:$B$4</c:f>
              <c:numCache>
                <c:formatCode>General</c:formatCode>
                <c:ptCount val="3"/>
                <c:pt idx="0">
                  <c:v>3709</c:v>
                </c:pt>
                <c:pt idx="1">
                  <c:v>6374</c:v>
                </c:pt>
                <c:pt idx="2">
                  <c:v>6974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4-483A-B2B5-F06811315BB6}"/>
            </c:ext>
          </c:extLst>
        </c:ser>
        <c:ser>
          <c:idx val="1"/>
          <c:order val="1"/>
          <c:tx>
            <c:strRef>
              <c:f>'Global-Membership'!$C$1</c:f>
              <c:strCache>
                <c:ptCount val="1"/>
                <c:pt idx="0">
                  <c:v>Totaal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'Global-Membership'!$A$2:$A$4</c:f>
              <c:numCache>
                <c:formatCode>mmm\-yy</c:formatCode>
                <c:ptCount val="3"/>
                <c:pt idx="0">
                  <c:v>43374</c:v>
                </c:pt>
                <c:pt idx="1">
                  <c:v>44470</c:v>
                </c:pt>
                <c:pt idx="2">
                  <c:v>44713</c:v>
                </c:pt>
              </c:numCache>
            </c:numRef>
          </c:cat>
          <c:val>
            <c:numRef>
              <c:f>'Global-Membership'!$C$2:$C$4</c:f>
              <c:numCache>
                <c:formatCode>General</c:formatCode>
                <c:ptCount val="3"/>
                <c:pt idx="0">
                  <c:v>5206</c:v>
                </c:pt>
                <c:pt idx="1">
                  <c:v>8423</c:v>
                </c:pt>
                <c:pt idx="2">
                  <c:v>9030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64-483A-B2B5-F06811315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9404399"/>
        <c:axId val="709398991"/>
      </c:barChart>
      <c:dateAx>
        <c:axId val="70940439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09398991"/>
        <c:crosses val="autoZero"/>
        <c:auto val="1"/>
        <c:lblOffset val="100"/>
        <c:baseTimeUnit val="years"/>
      </c:dateAx>
      <c:valAx>
        <c:axId val="70939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40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F79D7-1A4C-44A0-A969-293F021E96D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889250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716"/>
            <a:ext cx="2889250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7209-3860-4E14-A029-019BD0CB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7B0D7-4F1A-4147-B42D-CCC86F34EFFE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8D955-CEAB-4930-B99C-911D21A56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02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15153"/>
            <a:ext cx="5713343" cy="4466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Kapitein Luitenant ter Zee </a:t>
            </a:r>
            <a:r>
              <a:rPr lang="nl-NL" sz="1100" b="1">
                <a:effectLst/>
                <a:ea typeface="Calibri" panose="020F0502020204030204" pitchFamily="34" charset="0"/>
              </a:rPr>
              <a:t>Michiel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Zeeman</a:t>
            </a:r>
            <a:r>
              <a:rPr lang="nl-NL" sz="1100">
                <a:effectLst/>
                <a:ea typeface="Calibri" panose="020F0502020204030204" pitchFamily="34" charset="0"/>
              </a:rPr>
              <a:t>, sinds 1995 [26jr] werkzaam bij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Na een periode van varen en vechten aan boord van de schepen van de Koninklijke Marine heeft hij zich sinds 2007 gespecialiseerd in ICT.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Momenteel werkzaam bij het JIVC [Joint Informatievoorziening Commando] als Plaatsvervangend Hoofd Generieke IT en Infrastructuur en daarmee de Chief Operations </a:t>
            </a:r>
            <a:r>
              <a:rPr lang="nl-NL" sz="1100" err="1">
                <a:effectLst/>
                <a:ea typeface="Calibri" panose="020F0502020204030204" pitchFamily="34" charset="0"/>
              </a:rPr>
              <a:t>Officer</a:t>
            </a:r>
            <a:r>
              <a:rPr lang="nl-NL" sz="1100">
                <a:effectLst/>
                <a:ea typeface="Calibri" panose="020F0502020204030204" pitchFamily="34" charset="0"/>
              </a:rPr>
              <a:t> van de wereldwijde infrastructuuroperatie van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In 2014 is hij uitgezonden geweest in NATO-verband. Tijdens die inzet hebben ze bijgedragen aan de anti-piraterij operatie bij de Hoorn van Afrika en patrouilles uitgevoerd op de Middellandse Zee in het kader van anti-smokkel operaties.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1100"/>
          </a:p>
          <a:p>
            <a:pPr>
              <a:buFontTx/>
              <a:buNone/>
            </a:pPr>
            <a:endParaRPr lang="en-US" sz="1100"/>
          </a:p>
          <a:p>
            <a:r>
              <a:rPr lang="nl-NL" sz="1100">
                <a:effectLst/>
                <a:ea typeface="Calibri" panose="020F0502020204030204" pitchFamily="34" charset="0"/>
              </a:rPr>
              <a:t>Majoor </a:t>
            </a:r>
            <a:r>
              <a:rPr lang="nl-NL" sz="1100" b="1">
                <a:effectLst/>
                <a:ea typeface="Calibri" panose="020F0502020204030204" pitchFamily="34" charset="0"/>
              </a:rPr>
              <a:t>Sebastiaan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Postema</a:t>
            </a:r>
            <a:r>
              <a:rPr lang="en-GB" sz="1100">
                <a:effectLst/>
                <a:ea typeface="Calibri" panose="020F0502020204030204" pitchFamily="34" charset="0"/>
              </a:rPr>
              <a:t>, </a:t>
            </a:r>
            <a:r>
              <a:rPr lang="nl-NL" sz="1100">
                <a:effectLst/>
                <a:ea typeface="Calibri" panose="020F0502020204030204" pitchFamily="34" charset="0"/>
              </a:rPr>
              <a:t>43 jaar uit Groningen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Is ondernemer geweest (</a:t>
            </a:r>
            <a:r>
              <a:rPr lang="nl-NL" sz="1100" err="1">
                <a:effectLst/>
                <a:ea typeface="Calibri" panose="020F0502020204030204" pitchFamily="34" charset="0"/>
              </a:rPr>
              <a:t>oa</a:t>
            </a:r>
            <a:r>
              <a:rPr lang="nl-NL" sz="1100">
                <a:effectLst/>
                <a:ea typeface="Calibri" panose="020F0502020204030204" pitchFamily="34" charset="0"/>
              </a:rPr>
              <a:t> beveiliging ambassade personeel)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Daarna 10 jaar Reservist bij de landmacht infanterie (o.a. logistiek en pelotonscommandant)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Is inzet in Litouwen als hoofd logistiek.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Sinds kort beroepsmilitair bij de Luchtmacht en verantwoordelijk voor front en backoffice en facilitaire ondersteuning.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Houdt van Golfen, duiken en karten (fan van Max Verstappen…?).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/>
              <a:t> Welkom:</a:t>
            </a:r>
          </a:p>
          <a:p>
            <a:pPr lvl="1"/>
            <a:r>
              <a:rPr lang="en-US"/>
              <a:t>-</a:t>
            </a:r>
          </a:p>
          <a:p>
            <a:pPr>
              <a:buFontTx/>
              <a:buChar char="-"/>
            </a:pPr>
            <a:r>
              <a:rPr lang="en-US"/>
              <a:t> </a:t>
            </a:r>
            <a:r>
              <a:rPr lang="en-US" err="1"/>
              <a:t>Huishoudelijk</a:t>
            </a:r>
            <a:r>
              <a:rPr lang="en-US"/>
              <a:t>:</a:t>
            </a:r>
          </a:p>
          <a:p>
            <a:pPr lvl="1">
              <a:buFontTx/>
              <a:buChar char="-"/>
            </a:pPr>
            <a:r>
              <a:rPr lang="en-US" err="1"/>
              <a:t>Wifi</a:t>
            </a:r>
            <a:r>
              <a:rPr lang="en-US"/>
              <a:t> ?</a:t>
            </a:r>
          </a:p>
          <a:p>
            <a:pPr>
              <a:buFontTx/>
              <a:buNone/>
            </a:pPr>
            <a:r>
              <a:rPr lang="en-US"/>
              <a:t>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br>
              <a:rPr lang="en-US"/>
            </a:b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Global </a:t>
            </a:r>
            <a:r>
              <a:rPr lang="en-US" err="1"/>
              <a:t>heeft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zojuist</a:t>
            </a:r>
            <a:r>
              <a:rPr lang="en-US"/>
              <a:t> </a:t>
            </a:r>
            <a:r>
              <a:rPr lang="en-US" err="1"/>
              <a:t>internationale</a:t>
            </a:r>
            <a:r>
              <a:rPr lang="en-US"/>
              <a:t> </a:t>
            </a:r>
            <a:r>
              <a:rPr lang="en-US" err="1"/>
              <a:t>bestuurskandidaten</a:t>
            </a:r>
            <a:r>
              <a:rPr lang="en-US"/>
              <a:t> </a:t>
            </a:r>
            <a:r>
              <a:rPr lang="en-US" err="1"/>
              <a:t>gevraagd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Volgend</a:t>
            </a:r>
            <a:r>
              <a:rPr lang="en-US"/>
              <a:t> </a:t>
            </a:r>
            <a:r>
              <a:rPr lang="en-US" err="1"/>
              <a:t>jaar</a:t>
            </a:r>
            <a:r>
              <a:rPr lang="en-US"/>
              <a:t> </a:t>
            </a:r>
            <a:r>
              <a:rPr lang="en-US" err="1"/>
              <a:t>nieuwe</a:t>
            </a:r>
            <a:r>
              <a:rPr lang="en-US"/>
              <a:t> </a:t>
            </a:r>
            <a:r>
              <a:rPr lang="en-US" err="1"/>
              <a:t>kansen</a:t>
            </a:r>
            <a:r>
              <a:rPr lang="en-US"/>
              <a:t>…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 err="1"/>
              <a:t>Wellicht</a:t>
            </a:r>
            <a:r>
              <a:rPr lang="en-US"/>
              <a:t> </a:t>
            </a:r>
            <a:r>
              <a:rPr lang="en-US" err="1"/>
              <a:t>heeft</a:t>
            </a:r>
            <a:r>
              <a:rPr lang="en-US"/>
              <a:t> </a:t>
            </a:r>
            <a:r>
              <a:rPr lang="en-US" err="1"/>
              <a:t>iemand</a:t>
            </a:r>
            <a:r>
              <a:rPr lang="en-US"/>
              <a:t> zin om te </a:t>
            </a:r>
            <a:r>
              <a:rPr lang="en-US" err="1"/>
              <a:t>helpen</a:t>
            </a:r>
            <a:r>
              <a:rPr lang="en-US"/>
              <a:t> met het </a:t>
            </a:r>
            <a:r>
              <a:rPr lang="en-US" err="1"/>
              <a:t>organiseren</a:t>
            </a:r>
            <a:r>
              <a:rPr lang="en-US"/>
              <a:t> van de </a:t>
            </a:r>
            <a:r>
              <a:rPr lang="en-US" err="1"/>
              <a:t>volgende</a:t>
            </a:r>
            <a:r>
              <a:rPr lang="en-US"/>
              <a:t> </a:t>
            </a:r>
            <a:r>
              <a:rPr lang="en-US" err="1"/>
              <a:t>bijeenkomst</a:t>
            </a:r>
            <a:r>
              <a:rPr lang="en-US"/>
              <a:t>?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err="1"/>
              <a:t>Financiën</a:t>
            </a:r>
            <a:r>
              <a:rPr lang="en-US"/>
              <a:t> </a:t>
            </a:r>
            <a:r>
              <a:rPr lang="en-US" err="1"/>
              <a:t>volgende</a:t>
            </a:r>
            <a:r>
              <a:rPr lang="en-US"/>
              <a:t> </a:t>
            </a:r>
            <a:r>
              <a:rPr lang="en-US" err="1"/>
              <a:t>keer</a:t>
            </a:r>
            <a:r>
              <a:rPr lang="en-US"/>
              <a:t> </a:t>
            </a:r>
          </a:p>
          <a:p>
            <a:pPr marL="171450" indent="-171450">
              <a:buFontTx/>
              <a:buChar char="-"/>
            </a:pPr>
            <a:r>
              <a:rPr lang="en-US"/>
              <a:t>per 4 </a:t>
            </a:r>
            <a:r>
              <a:rPr lang="en-US" err="1"/>
              <a:t>nov</a:t>
            </a:r>
            <a:r>
              <a:rPr lang="en-US"/>
              <a:t> : 24.304,40 op de bank</a:t>
            </a:r>
          </a:p>
          <a:p>
            <a:pPr marL="171450" indent="-171450">
              <a:buFontTx/>
              <a:buChar char="-"/>
            </a:pPr>
            <a:r>
              <a:rPr lang="en-US" err="1"/>
              <a:t>Dit</a:t>
            </a:r>
            <a:r>
              <a:rPr lang="en-US"/>
              <a:t> event </a:t>
            </a:r>
            <a:r>
              <a:rPr lang="en-US" err="1"/>
              <a:t>kost</a:t>
            </a:r>
            <a:r>
              <a:rPr lang="en-US"/>
              <a:t> </a:t>
            </a:r>
            <a:r>
              <a:rPr lang="en-US" err="1"/>
              <a:t>wel</a:t>
            </a:r>
            <a:r>
              <a:rPr lang="en-US"/>
              <a:t> 3260 EUR, maar </a:t>
            </a:r>
            <a:r>
              <a:rPr lang="en-US" err="1"/>
              <a:t>hopelijk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jullie</a:t>
            </a:r>
            <a:r>
              <a:rPr lang="en-US"/>
              <a:t> het </a:t>
            </a:r>
            <a:r>
              <a:rPr lang="en-US" err="1"/>
              <a:t>ermee</a:t>
            </a:r>
            <a:r>
              <a:rPr lang="en-US"/>
              <a:t> </a:t>
            </a:r>
            <a:r>
              <a:rPr lang="en-US" err="1"/>
              <a:t>eens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het de </a:t>
            </a:r>
            <a:r>
              <a:rPr lang="en-US" err="1"/>
              <a:t>moeite</a:t>
            </a:r>
            <a:r>
              <a:rPr lang="en-US"/>
              <a:t> </a:t>
            </a:r>
            <a:r>
              <a:rPr lang="en-US" err="1"/>
              <a:t>waard</a:t>
            </a:r>
            <a:r>
              <a:rPr lang="en-US"/>
              <a:t> is!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0" indent="0"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br>
              <a:rPr lang="en-US"/>
            </a:b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Global </a:t>
            </a:r>
            <a:r>
              <a:rPr lang="en-US" err="1"/>
              <a:t>heeft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zojuist</a:t>
            </a:r>
            <a:r>
              <a:rPr lang="en-US"/>
              <a:t> </a:t>
            </a:r>
            <a:r>
              <a:rPr lang="en-US" err="1"/>
              <a:t>internationale</a:t>
            </a:r>
            <a:r>
              <a:rPr lang="en-US"/>
              <a:t> </a:t>
            </a:r>
            <a:r>
              <a:rPr lang="en-US" err="1"/>
              <a:t>bestuurskandidaten</a:t>
            </a:r>
            <a:r>
              <a:rPr lang="en-US"/>
              <a:t> </a:t>
            </a:r>
            <a:r>
              <a:rPr lang="en-US" err="1"/>
              <a:t>gevraagd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Volgend</a:t>
            </a:r>
            <a:r>
              <a:rPr lang="en-US"/>
              <a:t> </a:t>
            </a:r>
            <a:r>
              <a:rPr lang="en-US" err="1"/>
              <a:t>jaar</a:t>
            </a:r>
            <a:r>
              <a:rPr lang="en-US"/>
              <a:t> </a:t>
            </a:r>
            <a:r>
              <a:rPr lang="en-US" err="1"/>
              <a:t>nieuwe</a:t>
            </a:r>
            <a:r>
              <a:rPr lang="en-US"/>
              <a:t> </a:t>
            </a:r>
            <a:r>
              <a:rPr lang="en-US" err="1"/>
              <a:t>kansen</a:t>
            </a:r>
            <a:r>
              <a:rPr lang="en-US"/>
              <a:t>…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 err="1"/>
              <a:t>Wellicht</a:t>
            </a:r>
            <a:r>
              <a:rPr lang="en-US"/>
              <a:t> </a:t>
            </a:r>
            <a:r>
              <a:rPr lang="en-US" err="1"/>
              <a:t>heeft</a:t>
            </a:r>
            <a:r>
              <a:rPr lang="en-US"/>
              <a:t> </a:t>
            </a:r>
            <a:r>
              <a:rPr lang="en-US" err="1"/>
              <a:t>iemand</a:t>
            </a:r>
            <a:r>
              <a:rPr lang="en-US"/>
              <a:t> zin om te </a:t>
            </a:r>
            <a:r>
              <a:rPr lang="en-US" err="1"/>
              <a:t>helpen</a:t>
            </a:r>
            <a:r>
              <a:rPr lang="en-US"/>
              <a:t> met het </a:t>
            </a:r>
            <a:r>
              <a:rPr lang="en-US" err="1"/>
              <a:t>organiseren</a:t>
            </a:r>
            <a:r>
              <a:rPr lang="en-US"/>
              <a:t> van de </a:t>
            </a:r>
            <a:r>
              <a:rPr lang="en-US" err="1"/>
              <a:t>volgende</a:t>
            </a:r>
            <a:r>
              <a:rPr lang="en-US"/>
              <a:t> </a:t>
            </a:r>
            <a:r>
              <a:rPr lang="en-US" err="1"/>
              <a:t>bijeenkomst</a:t>
            </a:r>
            <a:r>
              <a:rPr lang="en-US"/>
              <a:t>?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err="1"/>
              <a:t>Financiën</a:t>
            </a:r>
            <a:r>
              <a:rPr lang="en-US"/>
              <a:t> </a:t>
            </a:r>
            <a:r>
              <a:rPr lang="en-US" err="1"/>
              <a:t>volgende</a:t>
            </a:r>
            <a:r>
              <a:rPr lang="en-US"/>
              <a:t> </a:t>
            </a:r>
            <a:r>
              <a:rPr lang="en-US" err="1"/>
              <a:t>keer</a:t>
            </a:r>
            <a:r>
              <a:rPr lang="en-US"/>
              <a:t> </a:t>
            </a:r>
          </a:p>
          <a:p>
            <a:pPr marL="171450" indent="-171450">
              <a:buFontTx/>
              <a:buChar char="-"/>
            </a:pPr>
            <a:r>
              <a:rPr lang="en-US"/>
              <a:t>per 4 </a:t>
            </a:r>
            <a:r>
              <a:rPr lang="en-US" err="1"/>
              <a:t>nov</a:t>
            </a:r>
            <a:r>
              <a:rPr lang="en-US"/>
              <a:t> : 24.304,40 op de bank</a:t>
            </a:r>
          </a:p>
          <a:p>
            <a:pPr marL="171450" indent="-171450">
              <a:buFontTx/>
              <a:buChar char="-"/>
            </a:pPr>
            <a:r>
              <a:rPr lang="en-US" err="1"/>
              <a:t>Dit</a:t>
            </a:r>
            <a:r>
              <a:rPr lang="en-US"/>
              <a:t> event </a:t>
            </a:r>
            <a:r>
              <a:rPr lang="en-US" err="1"/>
              <a:t>kost</a:t>
            </a:r>
            <a:r>
              <a:rPr lang="en-US"/>
              <a:t> </a:t>
            </a:r>
            <a:r>
              <a:rPr lang="en-US" err="1"/>
              <a:t>wel</a:t>
            </a:r>
            <a:r>
              <a:rPr lang="en-US"/>
              <a:t> 3260 EUR, maar </a:t>
            </a:r>
            <a:r>
              <a:rPr lang="en-US" err="1"/>
              <a:t>hopelijk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jullie</a:t>
            </a:r>
            <a:r>
              <a:rPr lang="en-US"/>
              <a:t> het </a:t>
            </a:r>
            <a:r>
              <a:rPr lang="en-US" err="1"/>
              <a:t>ermee</a:t>
            </a:r>
            <a:r>
              <a:rPr lang="en-US"/>
              <a:t> </a:t>
            </a:r>
            <a:r>
              <a:rPr lang="en-US" err="1"/>
              <a:t>eens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het de </a:t>
            </a:r>
            <a:r>
              <a:rPr lang="en-US" err="1"/>
              <a:t>moeite</a:t>
            </a:r>
            <a:r>
              <a:rPr lang="en-US"/>
              <a:t> </a:t>
            </a:r>
            <a:r>
              <a:rPr lang="en-US" err="1"/>
              <a:t>waard</a:t>
            </a:r>
            <a:r>
              <a:rPr lang="en-US"/>
              <a:t> is!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0" indent="0"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9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24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8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1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8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70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67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0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43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0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52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367-25A8-4E87-B5C8-0AAF29A34354}" type="datetimeFigureOut">
              <a:rPr lang="nl-NL" smtClean="0"/>
              <a:pPr/>
              <a:t>5-7-2022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94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396"/>
            <a:ext cx="8001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74101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/>
              <a:t>Gebruikersbijeenkomst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0372" y="2316965"/>
            <a:ext cx="490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Spoorwegmuseum</a:t>
            </a:r>
          </a:p>
          <a:p>
            <a:r>
              <a:rPr lang="nl-NL"/>
              <a:t>Utrecht, 5 juli 2022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240EB7-FFC9-982D-FB6F-490E7E734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491" y="2963296"/>
            <a:ext cx="3444536" cy="2401316"/>
          </a:xfrm>
          <a:prstGeom prst="rect">
            <a:avLst/>
          </a:prstGeom>
        </p:spPr>
      </p:pic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398CC624-5C39-9DB4-0077-45490805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73" y="3936260"/>
            <a:ext cx="3594890" cy="23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8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Over </a:t>
            </a:r>
            <a:r>
              <a:rPr lang="en-US" err="1"/>
              <a:t>naar</a:t>
            </a:r>
            <a:r>
              <a:rPr lang="en-US"/>
              <a:t> Chapter ?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00" y="6202395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47DBE8-464F-4A04-8A7B-E5FC9F6E305C}"/>
              </a:ext>
            </a:extLst>
          </p:cNvPr>
          <p:cNvSpPr txBox="1"/>
          <p:nvPr/>
        </p:nvSpPr>
        <p:spPr>
          <a:xfrm>
            <a:off x="4362325" y="2005227"/>
            <a:ext cx="4493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Nu : 100 EUR/</a:t>
            </a:r>
            <a:r>
              <a:rPr lang="en-US" err="1"/>
              <a:t>jr</a:t>
            </a:r>
            <a:r>
              <a:rPr lang="en-US"/>
              <a:t> per </a:t>
            </a:r>
            <a:r>
              <a:rPr lang="en-US" err="1"/>
              <a:t>organisatie</a:t>
            </a:r>
            <a:endParaRPr lang="en-US"/>
          </a:p>
          <a:p>
            <a:r>
              <a:rPr lang="en-US"/>
              <a:t>We </a:t>
            </a:r>
            <a:r>
              <a:rPr lang="en-US" err="1"/>
              <a:t>willen</a:t>
            </a:r>
            <a:r>
              <a:rPr lang="en-US"/>
              <a:t> </a:t>
            </a:r>
            <a:r>
              <a:rPr lang="en-US" err="1"/>
              <a:t>graag</a:t>
            </a:r>
            <a:r>
              <a:rPr lang="en-US"/>
              <a:t> </a:t>
            </a:r>
            <a:r>
              <a:rPr lang="en-US" err="1"/>
              <a:t>actieve</a:t>
            </a:r>
            <a:r>
              <a:rPr lang="en-US"/>
              <a:t> </a:t>
            </a:r>
            <a:r>
              <a:rPr lang="en-US" err="1"/>
              <a:t>leden</a:t>
            </a:r>
            <a:endParaRPr lang="en-US"/>
          </a:p>
          <a:p>
            <a:r>
              <a:rPr lang="en-US" err="1"/>
              <a:t>Belangrijk</a:t>
            </a:r>
            <a:endParaRPr lang="en-US"/>
          </a:p>
          <a:p>
            <a:r>
              <a:rPr lang="en-US"/>
              <a:t>Minder </a:t>
            </a:r>
            <a:r>
              <a:rPr lang="en-US" err="1"/>
              <a:t>belangrijk</a:t>
            </a:r>
            <a:endParaRPr lang="en-US"/>
          </a:p>
          <a:p>
            <a:r>
              <a:rPr lang="en-US"/>
              <a:t>Mogen nu </a:t>
            </a:r>
            <a:r>
              <a:rPr lang="en-US" err="1"/>
              <a:t>geen</a:t>
            </a:r>
            <a:r>
              <a:rPr lang="en-US"/>
              <a:t> lid </a:t>
            </a:r>
            <a:r>
              <a:rPr lang="en-US" err="1"/>
              <a:t>zijn</a:t>
            </a:r>
            <a:endParaRPr lang="en-US"/>
          </a:p>
          <a:p>
            <a:r>
              <a:rPr lang="en-US"/>
              <a:t>25 USD/</a:t>
            </a:r>
            <a:r>
              <a:rPr lang="en-US" err="1"/>
              <a:t>jr</a:t>
            </a:r>
            <a:r>
              <a:rPr lang="en-US"/>
              <a:t> per </a:t>
            </a:r>
            <a:r>
              <a:rPr lang="en-US" err="1"/>
              <a:t>organisatie</a:t>
            </a:r>
            <a:r>
              <a:rPr lang="en-US"/>
              <a:t> (1290 </a:t>
            </a:r>
            <a:r>
              <a:rPr lang="en-US" err="1"/>
              <a:t>eur</a:t>
            </a:r>
            <a:r>
              <a:rPr lang="en-US"/>
              <a:t> in 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71D74-F211-4EFE-B6CE-4C5957DE7081}"/>
              </a:ext>
            </a:extLst>
          </p:cNvPr>
          <p:cNvSpPr txBox="1"/>
          <p:nvPr/>
        </p:nvSpPr>
        <p:spPr>
          <a:xfrm>
            <a:off x="673928" y="1728229"/>
            <a:ext cx="3477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/>
              <a:t> </a:t>
            </a:r>
          </a:p>
          <a:p>
            <a:pPr marL="457200" indent="-457200"/>
            <a:r>
              <a:rPr lang="en-US" err="1"/>
              <a:t>Lidmaatschap</a:t>
            </a:r>
            <a:r>
              <a:rPr lang="en-US"/>
              <a:t> </a:t>
            </a:r>
            <a:r>
              <a:rPr lang="en-US" err="1"/>
              <a:t>kosten</a:t>
            </a:r>
            <a:endParaRPr lang="en-US"/>
          </a:p>
          <a:p>
            <a:pPr marL="457200" indent="-457200"/>
            <a:r>
              <a:rPr lang="en-US"/>
              <a:t>Commitment van </a:t>
            </a:r>
            <a:r>
              <a:rPr lang="en-US" err="1"/>
              <a:t>leden</a:t>
            </a:r>
            <a:endParaRPr lang="en-US"/>
          </a:p>
          <a:p>
            <a:pPr marL="457200" indent="-457200"/>
            <a:r>
              <a:rPr lang="en-US" err="1"/>
              <a:t>Onafhankelijkheid</a:t>
            </a:r>
            <a:r>
              <a:rPr lang="en-US"/>
              <a:t> van Mitel</a:t>
            </a:r>
          </a:p>
          <a:p>
            <a:pPr marL="457200" indent="-457200"/>
            <a:r>
              <a:rPr lang="en-US" err="1"/>
              <a:t>Onafhankelijkheid</a:t>
            </a:r>
            <a:r>
              <a:rPr lang="en-US"/>
              <a:t> van </a:t>
            </a:r>
            <a:r>
              <a:rPr lang="en-US" err="1"/>
              <a:t>sponsoren</a:t>
            </a:r>
            <a:endParaRPr lang="en-US"/>
          </a:p>
          <a:p>
            <a:pPr marL="457200" indent="-457200"/>
            <a:r>
              <a:rPr lang="en-US"/>
              <a:t>Mitel partner/</a:t>
            </a:r>
            <a:r>
              <a:rPr lang="en-US" err="1"/>
              <a:t>leverancier</a:t>
            </a:r>
            <a:endParaRPr lang="en-US"/>
          </a:p>
          <a:p>
            <a:pPr marL="457200" indent="-457200"/>
            <a:r>
              <a:rPr lang="en-US" err="1"/>
              <a:t>Wij</a:t>
            </a:r>
            <a:r>
              <a:rPr lang="en-US"/>
              <a:t> </a:t>
            </a:r>
            <a:r>
              <a:rPr lang="en-US" err="1"/>
              <a:t>betalen</a:t>
            </a:r>
            <a:r>
              <a:rPr lang="en-US"/>
              <a:t> </a:t>
            </a:r>
            <a:r>
              <a:rPr lang="en-US" err="1"/>
              <a:t>aan</a:t>
            </a:r>
            <a:r>
              <a:rPr lang="en-US"/>
              <a:t> Global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02100-2ADC-46A9-9F81-7388F21A7D8F}"/>
              </a:ext>
            </a:extLst>
          </p:cNvPr>
          <p:cNvSpPr txBox="1"/>
          <p:nvPr/>
        </p:nvSpPr>
        <p:spPr>
          <a:xfrm>
            <a:off x="673928" y="3864781"/>
            <a:ext cx="567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Aantal</a:t>
            </a:r>
            <a:r>
              <a:rPr lang="en-US"/>
              <a:t> NL </a:t>
            </a:r>
            <a:r>
              <a:rPr lang="en-US" err="1"/>
              <a:t>leden</a:t>
            </a:r>
            <a:r>
              <a:rPr lang="en-US"/>
              <a:t> </a:t>
            </a:r>
            <a:r>
              <a:rPr lang="en-US" err="1"/>
              <a:t>loopt</a:t>
            </a:r>
            <a:r>
              <a:rPr lang="en-US"/>
              <a:t> </a:t>
            </a:r>
            <a:r>
              <a:rPr lang="en-US" err="1"/>
              <a:t>iets</a:t>
            </a:r>
            <a:r>
              <a:rPr lang="en-US"/>
              <a:t> </a:t>
            </a:r>
            <a:r>
              <a:rPr lang="en-US" err="1"/>
              <a:t>terug</a:t>
            </a:r>
            <a:r>
              <a:rPr lang="en-US"/>
              <a:t> (nu 55 org)</a:t>
            </a:r>
          </a:p>
          <a:p>
            <a:r>
              <a:rPr lang="en-US" err="1"/>
              <a:t>Aantal</a:t>
            </a:r>
            <a:r>
              <a:rPr lang="en-US"/>
              <a:t> Global </a:t>
            </a:r>
            <a:r>
              <a:rPr lang="en-US" err="1"/>
              <a:t>leden</a:t>
            </a:r>
            <a:r>
              <a:rPr lang="en-US"/>
              <a:t> </a:t>
            </a:r>
            <a:r>
              <a:rPr lang="en-US" err="1"/>
              <a:t>groeit</a:t>
            </a:r>
            <a:r>
              <a:rPr lang="en-US"/>
              <a:t> </a:t>
            </a:r>
            <a:r>
              <a:rPr lang="en-US" err="1"/>
              <a:t>maandelijks</a:t>
            </a:r>
            <a:r>
              <a:rPr lang="en-US"/>
              <a:t> met 100 </a:t>
            </a:r>
            <a:r>
              <a:rPr lang="en-US" err="1"/>
              <a:t>personen</a:t>
            </a:r>
            <a:endParaRPr lang="en-US"/>
          </a:p>
          <a:p>
            <a:r>
              <a:rPr lang="en-US"/>
              <a:t>Gratis =&gt; </a:t>
            </a:r>
            <a:r>
              <a:rPr lang="en-US" err="1"/>
              <a:t>meer</a:t>
            </a:r>
            <a:r>
              <a:rPr lang="en-US"/>
              <a:t> </a:t>
            </a:r>
            <a:r>
              <a:rPr lang="en-US" err="1"/>
              <a:t>leden</a:t>
            </a:r>
            <a:r>
              <a:rPr lang="en-US"/>
              <a:t> =&gt; </a:t>
            </a:r>
            <a:r>
              <a:rPr lang="en-US" err="1"/>
              <a:t>meer</a:t>
            </a:r>
            <a:r>
              <a:rPr lang="en-US"/>
              <a:t> </a:t>
            </a:r>
            <a:r>
              <a:rPr lang="en-US" err="1"/>
              <a:t>actieve</a:t>
            </a:r>
            <a:r>
              <a:rPr lang="en-US"/>
              <a:t> </a:t>
            </a:r>
            <a:r>
              <a:rPr lang="en-US" err="1"/>
              <a:t>leden</a:t>
            </a:r>
            <a:r>
              <a:rPr lang="en-US"/>
              <a:t>?</a:t>
            </a:r>
          </a:p>
          <a:p>
            <a:r>
              <a:rPr lang="en-US" err="1"/>
              <a:t>Willen</a:t>
            </a:r>
            <a:r>
              <a:rPr lang="en-US"/>
              <a:t> we over </a:t>
            </a:r>
            <a:r>
              <a:rPr lang="en-US" err="1"/>
              <a:t>naar</a:t>
            </a:r>
            <a:r>
              <a:rPr lang="en-US"/>
              <a:t> Chapter </a:t>
            </a:r>
            <a:r>
              <a:rPr lang="en-US" err="1"/>
              <a:t>structuur</a:t>
            </a:r>
            <a:r>
              <a:rPr lang="en-US"/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4286E-A94E-422C-B524-230362DAE241}"/>
              </a:ext>
            </a:extLst>
          </p:cNvPr>
          <p:cNvSpPr txBox="1"/>
          <p:nvPr/>
        </p:nvSpPr>
        <p:spPr>
          <a:xfrm>
            <a:off x="1239125" y="4955859"/>
            <a:ext cx="713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Lidmaatschap</a:t>
            </a:r>
            <a:r>
              <a:rPr lang="en-US"/>
              <a:t> : gratis (</a:t>
            </a:r>
            <a:r>
              <a:rPr lang="en-US" err="1"/>
              <a:t>tenzij</a:t>
            </a:r>
            <a:r>
              <a:rPr lang="en-US"/>
              <a:t> </a:t>
            </a:r>
            <a:r>
              <a:rPr lang="en-US" err="1"/>
              <a:t>MUGpro</a:t>
            </a:r>
            <a:r>
              <a:rPr lang="en-US"/>
              <a:t> = 99 / 349 USD)</a:t>
            </a:r>
          </a:p>
          <a:p>
            <a:r>
              <a:rPr lang="en-US"/>
              <a:t>We </a:t>
            </a:r>
            <a:r>
              <a:rPr lang="en-US" err="1"/>
              <a:t>ontvangen</a:t>
            </a:r>
            <a:r>
              <a:rPr lang="en-US"/>
              <a:t> geld van Global </a:t>
            </a:r>
            <a:r>
              <a:rPr lang="en-US" err="1"/>
              <a:t>voor</a:t>
            </a:r>
            <a:r>
              <a:rPr lang="en-US"/>
              <a:t> het </a:t>
            </a:r>
            <a:r>
              <a:rPr lang="en-US" err="1"/>
              <a:t>organiseren</a:t>
            </a:r>
            <a:r>
              <a:rPr lang="en-US"/>
              <a:t> van </a:t>
            </a:r>
            <a:r>
              <a:rPr lang="en-US" err="1"/>
              <a:t>lokale</a:t>
            </a:r>
            <a:r>
              <a:rPr lang="en-US"/>
              <a:t> </a:t>
            </a:r>
            <a:r>
              <a:rPr lang="en-US" err="1"/>
              <a:t>activiteiten</a:t>
            </a:r>
            <a:endParaRPr lang="en-US"/>
          </a:p>
          <a:p>
            <a:r>
              <a:rPr lang="en-US"/>
              <a:t>Global </a:t>
            </a:r>
            <a:r>
              <a:rPr lang="en-US" err="1"/>
              <a:t>wordt</a:t>
            </a:r>
            <a:r>
              <a:rPr lang="en-US"/>
              <a:t> </a:t>
            </a:r>
            <a:r>
              <a:rPr lang="en-US" err="1"/>
              <a:t>betaald</a:t>
            </a:r>
            <a:r>
              <a:rPr lang="en-US"/>
              <a:t> door Mitel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sponsoren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7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Mitel Update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688" y="2630899"/>
            <a:ext cx="206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Lieven </a:t>
            </a:r>
            <a:r>
              <a:rPr lang="en-US" err="1"/>
              <a:t>Garcet</a:t>
            </a:r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1FCF98-4FA1-4D67-A6BA-3EADA1DB6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328" y="1452393"/>
            <a:ext cx="762000" cy="108585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EAA84580-7CF3-4920-A609-AD681D300C00}"/>
              </a:ext>
            </a:extLst>
          </p:cNvPr>
          <p:cNvSpPr/>
          <p:nvPr/>
        </p:nvSpPr>
        <p:spPr>
          <a:xfrm>
            <a:off x="2888857" y="1892235"/>
            <a:ext cx="5643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Mitel Portfolio Update &amp; Roadmap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Afsluiting</a:t>
            </a:r>
            <a:endParaRPr lang="en-US" sz="40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ADBCBCD-0A4D-497D-9CCC-55387B05C97B}"/>
              </a:ext>
            </a:extLst>
          </p:cNvPr>
          <p:cNvSpPr/>
          <p:nvPr/>
        </p:nvSpPr>
        <p:spPr>
          <a:xfrm>
            <a:off x="431540" y="2528814"/>
            <a:ext cx="8013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err="1"/>
              <a:t>Bedankt</a:t>
            </a:r>
            <a:r>
              <a:rPr lang="en-US" sz="4000"/>
              <a:t> !</a:t>
            </a:r>
          </a:p>
          <a:p>
            <a:pPr algn="ctr"/>
            <a:r>
              <a:rPr lang="en-US" sz="4000"/>
              <a:t>&amp;</a:t>
            </a:r>
          </a:p>
          <a:p>
            <a:pPr algn="ctr"/>
            <a:r>
              <a:rPr lang="en-US" sz="4000" err="1"/>
              <a:t>Graag</a:t>
            </a:r>
            <a:r>
              <a:rPr lang="en-US" sz="4000"/>
              <a:t> tot de </a:t>
            </a:r>
            <a:r>
              <a:rPr lang="en-US" sz="4000" err="1"/>
              <a:t>volgende</a:t>
            </a:r>
            <a:r>
              <a:rPr lang="en-US" sz="4000"/>
              <a:t> </a:t>
            </a:r>
            <a:r>
              <a:rPr lang="en-US" sz="4000" err="1"/>
              <a:t>keer</a:t>
            </a:r>
            <a:endParaRPr lang="en-US" sz="400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23902"/>
            <a:ext cx="357188" cy="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1192" y="841288"/>
            <a:ext cx="6048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 err="1"/>
              <a:t>Inloop</a:t>
            </a:r>
            <a:r>
              <a:rPr lang="en-US"/>
              <a:t> + lunch</a:t>
            </a:r>
          </a:p>
          <a:p>
            <a:endParaRPr lang="en-US"/>
          </a:p>
          <a:p>
            <a:r>
              <a:rPr lang="en-US"/>
              <a:t>Welkom  (Marco Heijmen)</a:t>
            </a:r>
            <a:br>
              <a:rPr lang="en-US"/>
            </a:br>
            <a:r>
              <a:rPr lang="en-US" err="1"/>
              <a:t>Leden</a:t>
            </a:r>
            <a:endParaRPr lang="en-US"/>
          </a:p>
          <a:p>
            <a:r>
              <a:rPr lang="en-US" err="1"/>
              <a:t>Nieuw</a:t>
            </a:r>
            <a:r>
              <a:rPr lang="en-US"/>
              <a:t> </a:t>
            </a:r>
            <a:r>
              <a:rPr lang="en-US" err="1"/>
              <a:t>bestuurslid</a:t>
            </a:r>
            <a:endParaRPr lang="en-US"/>
          </a:p>
          <a:p>
            <a:endParaRPr lang="en-US"/>
          </a:p>
          <a:p>
            <a:r>
              <a:rPr lang="en-US"/>
              <a:t>Global MUG (Peter Van de Venne)</a:t>
            </a:r>
          </a:p>
          <a:p>
            <a:r>
              <a:rPr lang="en-US" err="1"/>
              <a:t>Betaald</a:t>
            </a:r>
            <a:r>
              <a:rPr lang="en-US"/>
              <a:t> </a:t>
            </a:r>
            <a:r>
              <a:rPr lang="en-US" err="1"/>
              <a:t>lidmaatschap</a:t>
            </a:r>
            <a:r>
              <a:rPr lang="en-US"/>
              <a:t> vs financiering </a:t>
            </a:r>
            <a:r>
              <a:rPr lang="en-US" err="1"/>
              <a:t>vanuit</a:t>
            </a:r>
            <a:r>
              <a:rPr lang="en-US"/>
              <a:t> Global ?</a:t>
            </a:r>
            <a:endParaRPr lang="nl-NL"/>
          </a:p>
          <a:p>
            <a:endParaRPr lang="en-US"/>
          </a:p>
          <a:p>
            <a:r>
              <a:rPr lang="en-US" err="1"/>
              <a:t>Koffie</a:t>
            </a:r>
            <a:r>
              <a:rPr lang="en-US"/>
              <a:t>/</a:t>
            </a:r>
            <a:r>
              <a:rPr lang="en-US" err="1"/>
              <a:t>netwerk</a:t>
            </a:r>
            <a:r>
              <a:rPr lang="en-US"/>
              <a:t> </a:t>
            </a:r>
            <a:r>
              <a:rPr lang="en-US" err="1"/>
              <a:t>pauze</a:t>
            </a:r>
            <a:endParaRPr lang="en-US"/>
          </a:p>
          <a:p>
            <a:endParaRPr lang="en-US"/>
          </a:p>
          <a:p>
            <a:r>
              <a:rPr lang="en-US"/>
              <a:t>Mitel Portfolio update </a:t>
            </a:r>
            <a:r>
              <a:rPr lang="en-US" err="1"/>
              <a:t>en</a:t>
            </a:r>
            <a:r>
              <a:rPr lang="en-US"/>
              <a:t> Roadmap (Lieven </a:t>
            </a:r>
            <a:r>
              <a:rPr lang="en-US" err="1"/>
              <a:t>Garcet</a:t>
            </a:r>
            <a:r>
              <a:rPr lang="en-US"/>
              <a:t>)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r>
              <a:rPr lang="en-US" err="1"/>
              <a:t>Rondleiding</a:t>
            </a:r>
            <a:endParaRPr lang="en-US"/>
          </a:p>
          <a:p>
            <a:endParaRPr lang="en-US"/>
          </a:p>
          <a:p>
            <a:r>
              <a:rPr lang="en-US"/>
              <a:t>Borrel</a:t>
            </a:r>
          </a:p>
          <a:p>
            <a:endParaRPr lang="en-US"/>
          </a:p>
          <a:p>
            <a:r>
              <a:rPr lang="en-US" err="1"/>
              <a:t>Einde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689" y="838045"/>
            <a:ext cx="21141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en-US"/>
              <a:t> 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12:00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13:30</a:t>
            </a:r>
          </a:p>
          <a:p>
            <a:pPr marL="457200" indent="-457200" algn="r"/>
            <a:endParaRPr lang="en-US"/>
          </a:p>
          <a:p>
            <a:pPr marL="457200" indent="-457200" algn="r"/>
            <a:endParaRPr lang="en-US"/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13:45</a:t>
            </a:r>
          </a:p>
          <a:p>
            <a:pPr marL="457200" indent="-457200" algn="r"/>
            <a:endParaRPr lang="en-US"/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14:00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14:30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15:15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16:00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17:00</a:t>
            </a:r>
          </a:p>
          <a:p>
            <a:pPr marL="457200" indent="-457200" algn="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6E3A-E606-4C58-A9FA-37A9853D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1" y="3429000"/>
            <a:ext cx="846584" cy="831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79B7DD-83A2-445D-9E95-5492014D3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8208" y="4096300"/>
            <a:ext cx="7620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Leden</a:t>
            </a:r>
            <a:endParaRPr lang="en-US" sz="4000"/>
          </a:p>
        </p:txBody>
      </p:sp>
      <p:sp>
        <p:nvSpPr>
          <p:cNvPr id="16" name="TextBox 15"/>
          <p:cNvSpPr txBox="1"/>
          <p:nvPr/>
        </p:nvSpPr>
        <p:spPr>
          <a:xfrm>
            <a:off x="323528" y="5011046"/>
            <a:ext cx="1703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Licht </a:t>
            </a:r>
            <a:r>
              <a:rPr lang="en-US" sz="2400" err="1"/>
              <a:t>dalend</a:t>
            </a:r>
            <a:br>
              <a:rPr lang="en-US" sz="2400"/>
            </a:br>
            <a:endParaRPr lang="en-US" sz="240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23181"/>
              </p:ext>
            </p:extLst>
          </p:nvPr>
        </p:nvGraphicFramePr>
        <p:xfrm>
          <a:off x="3852934" y="1604906"/>
          <a:ext cx="4820603" cy="376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D86F45-6305-4D49-9752-9DC36F6FB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51131"/>
              </p:ext>
            </p:extLst>
          </p:nvPr>
        </p:nvGraphicFramePr>
        <p:xfrm>
          <a:off x="382011" y="1647411"/>
          <a:ext cx="2667000" cy="3162300"/>
        </p:xfrm>
        <a:graphic>
          <a:graphicData uri="http://schemas.openxmlformats.org/drawingml/2006/table">
            <a:tbl>
              <a:tblPr/>
              <a:tblGrid>
                <a:gridCol w="674669">
                  <a:extLst>
                    <a:ext uri="{9D8B030D-6E8A-4147-A177-3AD203B41FA5}">
                      <a16:colId xmlns:a16="http://schemas.microsoft.com/office/drawing/2014/main" val="1254119635"/>
                    </a:ext>
                  </a:extLst>
                </a:gridCol>
                <a:gridCol w="788697">
                  <a:extLst>
                    <a:ext uri="{9D8B030D-6E8A-4147-A177-3AD203B41FA5}">
                      <a16:colId xmlns:a16="http://schemas.microsoft.com/office/drawing/2014/main" val="2981122828"/>
                    </a:ext>
                  </a:extLst>
                </a:gridCol>
                <a:gridCol w="1203634">
                  <a:extLst>
                    <a:ext uri="{9D8B030D-6E8A-4147-A177-3AD203B41FA5}">
                      <a16:colId xmlns:a16="http://schemas.microsoft.com/office/drawing/2014/main" val="142254344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296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21-May-14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31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10-Dec-14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381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16-Apr-15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43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18-Nov-15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5905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15-Jul-16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1627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21-Nov-16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999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14-Mar-17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1725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05-Dec-17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2417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13-Apr-18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1636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21-Nov-18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012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01-Apr-19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33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07-Nov-19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64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10-Dec-20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844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08-Jul-21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8396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04-Jul-22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74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36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Bestuur</a:t>
            </a:r>
            <a:endParaRPr lang="en-US" sz="4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32656"/>
            <a:ext cx="509588" cy="581025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2ADBCBCD-0A4D-497D-9CCC-55387B05C97B}"/>
              </a:ext>
            </a:extLst>
          </p:cNvPr>
          <p:cNvSpPr/>
          <p:nvPr/>
        </p:nvSpPr>
        <p:spPr>
          <a:xfrm>
            <a:off x="1995657" y="1876451"/>
            <a:ext cx="5643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/>
              <a:t>Nieuw</a:t>
            </a:r>
            <a:r>
              <a:rPr lang="en-US"/>
              <a:t> </a:t>
            </a:r>
            <a:r>
              <a:rPr lang="en-US" err="1"/>
              <a:t>kandidaat</a:t>
            </a:r>
            <a:r>
              <a:rPr lang="en-US"/>
              <a:t> </a:t>
            </a:r>
            <a:r>
              <a:rPr lang="en-US" err="1"/>
              <a:t>bestuurslid</a:t>
            </a:r>
            <a:r>
              <a:rPr lang="en-US"/>
              <a:t> :</a:t>
            </a:r>
          </a:p>
          <a:p>
            <a:endParaRPr lang="en-US"/>
          </a:p>
          <a:p>
            <a:r>
              <a:rPr lang="en-US"/>
              <a:t>Richard Markies (</a:t>
            </a:r>
            <a:r>
              <a:rPr lang="en-US" err="1"/>
              <a:t>Dienst</a:t>
            </a:r>
            <a:r>
              <a:rPr lang="en-US"/>
              <a:t> </a:t>
            </a:r>
            <a:r>
              <a:rPr lang="en-US" err="1"/>
              <a:t>Justitiële</a:t>
            </a:r>
            <a:r>
              <a:rPr lang="en-US"/>
              <a:t> </a:t>
            </a:r>
            <a:r>
              <a:rPr lang="en-US" err="1"/>
              <a:t>Inrichtingen</a:t>
            </a:r>
            <a:r>
              <a:rPr lang="en-US"/>
              <a:t>) </a:t>
            </a:r>
          </a:p>
          <a:p>
            <a:endParaRPr lang="en-US"/>
          </a:p>
          <a:p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26F79-3811-4404-8831-227F41D81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90" y="2242627"/>
            <a:ext cx="1200359" cy="1084025"/>
          </a:xfrm>
          <a:prstGeom prst="rect">
            <a:avLst/>
          </a:prstGeom>
        </p:spPr>
      </p:pic>
      <p:pic>
        <p:nvPicPr>
          <p:cNvPr id="11" name="Picture 10" descr="A picture containing sky, person, outdoor, person&#10;&#10;Description automatically generated">
            <a:extLst>
              <a:ext uri="{FF2B5EF4-FFF2-40B4-BE49-F238E27FC236}">
                <a16:creationId xmlns:a16="http://schemas.microsoft.com/office/drawing/2014/main" id="{FFE94ADD-BA11-4146-8BD7-E55E2AB47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6" y="2845947"/>
            <a:ext cx="4392210" cy="32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Financiën</a:t>
            </a:r>
            <a:endParaRPr lang="en-US" sz="400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ADBCBCD-0A4D-497D-9CCC-55387B05C97B}"/>
              </a:ext>
            </a:extLst>
          </p:cNvPr>
          <p:cNvSpPr/>
          <p:nvPr/>
        </p:nvSpPr>
        <p:spPr>
          <a:xfrm>
            <a:off x="1995656" y="1876451"/>
            <a:ext cx="625041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Rabobank 26.468,63 EUR</a:t>
            </a:r>
          </a:p>
          <a:p>
            <a:pPr marL="285750" indent="-285750">
              <a:buFontTx/>
              <a:buChar char="-"/>
            </a:pPr>
            <a:r>
              <a:rPr lang="en-US" err="1"/>
              <a:t>Kosten</a:t>
            </a:r>
            <a:r>
              <a:rPr lang="en-US"/>
              <a:t> van </a:t>
            </a:r>
            <a:r>
              <a:rPr lang="en-US" err="1"/>
              <a:t>deze</a:t>
            </a:r>
            <a:r>
              <a:rPr lang="en-US"/>
              <a:t> meeting 3500 EUR</a:t>
            </a:r>
          </a:p>
          <a:p>
            <a:pPr marL="285750" indent="-285750">
              <a:buFontTx/>
              <a:buChar char="-"/>
            </a:pPr>
            <a:r>
              <a:rPr lang="en-US"/>
              <a:t>2021 : 3 </a:t>
            </a:r>
            <a:r>
              <a:rPr lang="en-US" err="1"/>
              <a:t>organisaties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betaald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Jaarrekening</a:t>
            </a:r>
            <a:r>
              <a:rPr lang="en-US"/>
              <a:t> 2019-2021 </a:t>
            </a:r>
            <a:r>
              <a:rPr lang="en-US" err="1"/>
              <a:t>volgende</a:t>
            </a:r>
            <a:r>
              <a:rPr lang="en-US"/>
              <a:t> </a:t>
            </a:r>
            <a:r>
              <a:rPr lang="en-US" err="1"/>
              <a:t>keer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Kascommissie</a:t>
            </a:r>
            <a:r>
              <a:rPr lang="en-US"/>
              <a:t> : Edgar Heukensfeldt Slaghek + Maurice Etienne</a:t>
            </a:r>
          </a:p>
          <a:p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Membership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34" y="6140449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963A2-C877-4E3A-9A32-D9068F841C30}"/>
              </a:ext>
            </a:extLst>
          </p:cNvPr>
          <p:cNvSpPr txBox="1"/>
          <p:nvPr/>
        </p:nvSpPr>
        <p:spPr>
          <a:xfrm>
            <a:off x="323528" y="5011046"/>
            <a:ext cx="5822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Groeit</a:t>
            </a:r>
            <a:r>
              <a:rPr lang="en-US" sz="2400"/>
              <a:t> </a:t>
            </a:r>
            <a:r>
              <a:rPr lang="en-US" sz="2400" err="1"/>
              <a:t>maandelijks</a:t>
            </a:r>
            <a:r>
              <a:rPr lang="en-US" sz="2400"/>
              <a:t> </a:t>
            </a:r>
            <a:r>
              <a:rPr lang="en-US" sz="2400" err="1"/>
              <a:t>nog</a:t>
            </a:r>
            <a:r>
              <a:rPr lang="en-US" sz="2400"/>
              <a:t> met 70-100 </a:t>
            </a:r>
            <a:r>
              <a:rPr lang="en-US" sz="2400" err="1"/>
              <a:t>personen</a:t>
            </a:r>
            <a:endParaRPr lang="en-US" sz="2400"/>
          </a:p>
          <a:p>
            <a:r>
              <a:rPr lang="en-US" sz="2400"/>
              <a:t>Nu 6974 </a:t>
            </a:r>
            <a:r>
              <a:rPr lang="en-US" sz="2400" err="1"/>
              <a:t>klanten</a:t>
            </a:r>
            <a:r>
              <a:rPr lang="en-US" sz="2400"/>
              <a:t> (</a:t>
            </a:r>
            <a:r>
              <a:rPr lang="en-US" sz="2400" err="1"/>
              <a:t>personen</a:t>
            </a:r>
            <a:r>
              <a:rPr lang="en-US" sz="2400"/>
              <a:t>) </a:t>
            </a:r>
            <a:br>
              <a:rPr lang="en-US" sz="2400"/>
            </a:br>
            <a:endParaRPr lang="en-US" sz="24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2F0048-E685-44A9-B602-C498C8309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248685"/>
              </p:ext>
            </p:extLst>
          </p:nvPr>
        </p:nvGraphicFramePr>
        <p:xfrm>
          <a:off x="417180" y="1599500"/>
          <a:ext cx="1828800" cy="7315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853956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6548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5522003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Klanten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6124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0058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1927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806305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9971787-0B19-4DA6-B374-EA0241C25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926314"/>
              </p:ext>
            </p:extLst>
          </p:nvPr>
        </p:nvGraphicFramePr>
        <p:xfrm>
          <a:off x="3060357" y="1530449"/>
          <a:ext cx="45720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116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Website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44" y="623534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963A2-C877-4E3A-9A32-D9068F841C30}"/>
              </a:ext>
            </a:extLst>
          </p:cNvPr>
          <p:cNvSpPr txBox="1"/>
          <p:nvPr/>
        </p:nvSpPr>
        <p:spPr>
          <a:xfrm>
            <a:off x="417180" y="4762814"/>
            <a:ext cx="50299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Wie </a:t>
            </a:r>
            <a:r>
              <a:rPr lang="en-US" sz="2400" err="1"/>
              <a:t>heeft</a:t>
            </a:r>
            <a:r>
              <a:rPr lang="en-US" sz="2400"/>
              <a:t> </a:t>
            </a:r>
            <a:r>
              <a:rPr lang="en-US" sz="2400" err="1"/>
              <a:t>zich</a:t>
            </a:r>
            <a:r>
              <a:rPr lang="en-US" sz="2400"/>
              <a:t> </a:t>
            </a:r>
            <a:r>
              <a:rPr lang="en-US" sz="2400" err="1"/>
              <a:t>geregistreerd</a:t>
            </a:r>
            <a:r>
              <a:rPr lang="en-US" sz="2400"/>
              <a:t>?</a:t>
            </a:r>
          </a:p>
          <a:p>
            <a:r>
              <a:rPr lang="en-US" sz="2400" err="1"/>
              <a:t>Ingelogd</a:t>
            </a:r>
            <a:r>
              <a:rPr lang="en-US" sz="2400"/>
              <a:t>?</a:t>
            </a:r>
          </a:p>
          <a:p>
            <a:r>
              <a:rPr lang="en-US" sz="2400" err="1"/>
              <a:t>Waar</a:t>
            </a:r>
            <a:r>
              <a:rPr lang="en-US" sz="2400"/>
              <a:t> </a:t>
            </a:r>
            <a:r>
              <a:rPr lang="en-US" sz="2400" err="1"/>
              <a:t>naar</a:t>
            </a:r>
            <a:r>
              <a:rPr lang="en-US" sz="2400"/>
              <a:t> </a:t>
            </a:r>
            <a:r>
              <a:rPr lang="en-US" sz="2400" err="1"/>
              <a:t>gekeken</a:t>
            </a:r>
            <a:r>
              <a:rPr lang="en-US" sz="2400"/>
              <a:t>? </a:t>
            </a:r>
            <a:r>
              <a:rPr lang="en-US" sz="2400" err="1"/>
              <a:t>Fotos</a:t>
            </a:r>
            <a:r>
              <a:rPr lang="en-US" sz="2400"/>
              <a:t>? Mitel info?</a:t>
            </a:r>
            <a:br>
              <a:rPr lang="en-US" sz="2400"/>
            </a:br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B9903-A2D7-4C04-A153-A3689D30C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043579"/>
            <a:ext cx="4666373" cy="353403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DCEA156-D51B-4A17-93BF-9DF086CD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25" y="2117002"/>
            <a:ext cx="4000639" cy="30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9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Event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67" y="6160314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963A2-C877-4E3A-9A32-D9068F841C30}"/>
              </a:ext>
            </a:extLst>
          </p:cNvPr>
          <p:cNvSpPr txBox="1"/>
          <p:nvPr/>
        </p:nvSpPr>
        <p:spPr>
          <a:xfrm>
            <a:off x="1875040" y="4457403"/>
            <a:ext cx="3844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Wie </a:t>
            </a:r>
            <a:r>
              <a:rPr lang="en-US" sz="2400" err="1"/>
              <a:t>heeft</a:t>
            </a:r>
            <a:r>
              <a:rPr lang="en-US" sz="2400"/>
              <a:t> </a:t>
            </a:r>
            <a:r>
              <a:rPr lang="en-US" sz="2400" err="1"/>
              <a:t>zich</a:t>
            </a:r>
            <a:r>
              <a:rPr lang="en-US" sz="2400"/>
              <a:t> </a:t>
            </a:r>
            <a:r>
              <a:rPr lang="en-US" sz="2400" err="1"/>
              <a:t>geregistreerd</a:t>
            </a:r>
            <a:r>
              <a:rPr lang="en-US" sz="2400"/>
              <a:t>?</a:t>
            </a:r>
            <a:br>
              <a:rPr lang="en-US" sz="2400"/>
            </a:br>
            <a:r>
              <a:rPr lang="en-US" sz="2400" err="1"/>
              <a:t>Deelgenomen</a:t>
            </a:r>
            <a:r>
              <a:rPr lang="en-US" sz="2400"/>
              <a:t>?</a:t>
            </a:r>
          </a:p>
          <a:p>
            <a:r>
              <a:rPr lang="en-US" sz="2400" err="1"/>
              <a:t>Ervaringen</a:t>
            </a:r>
            <a:r>
              <a:rPr lang="en-US" sz="2400"/>
              <a:t>?</a:t>
            </a:r>
            <a:br>
              <a:rPr lang="en-US" sz="2400"/>
            </a:b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F6DDB-F6A2-48A2-93A7-471B5D694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391" y="1417638"/>
            <a:ext cx="5325218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Onze</a:t>
            </a:r>
            <a:r>
              <a:rPr lang="en-US"/>
              <a:t> </a:t>
            </a:r>
            <a:r>
              <a:rPr lang="en-US" err="1"/>
              <a:t>uitgangspunten</a:t>
            </a:r>
            <a:endParaRPr lang="en-US"/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95" y="623106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47DBE8-464F-4A04-8A7B-E5FC9F6E305C}"/>
              </a:ext>
            </a:extLst>
          </p:cNvPr>
          <p:cNvSpPr txBox="1"/>
          <p:nvPr/>
        </p:nvSpPr>
        <p:spPr>
          <a:xfrm>
            <a:off x="4362325" y="2005227"/>
            <a:ext cx="4419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Nu : 100 EUR/</a:t>
            </a:r>
            <a:r>
              <a:rPr lang="en-US" err="1"/>
              <a:t>jr</a:t>
            </a:r>
            <a:r>
              <a:rPr lang="en-US"/>
              <a:t> per </a:t>
            </a:r>
            <a:r>
              <a:rPr lang="en-US" err="1"/>
              <a:t>organisatie</a:t>
            </a:r>
            <a:endParaRPr lang="en-US"/>
          </a:p>
          <a:p>
            <a:r>
              <a:rPr lang="en-US"/>
              <a:t>We </a:t>
            </a:r>
            <a:r>
              <a:rPr lang="en-US" err="1"/>
              <a:t>willen</a:t>
            </a:r>
            <a:r>
              <a:rPr lang="en-US"/>
              <a:t> </a:t>
            </a:r>
            <a:r>
              <a:rPr lang="en-US" err="1"/>
              <a:t>graag</a:t>
            </a:r>
            <a:r>
              <a:rPr lang="en-US"/>
              <a:t> </a:t>
            </a:r>
            <a:r>
              <a:rPr lang="en-US" err="1"/>
              <a:t>actieve</a:t>
            </a:r>
            <a:r>
              <a:rPr lang="en-US"/>
              <a:t> </a:t>
            </a:r>
            <a:r>
              <a:rPr lang="en-US" err="1"/>
              <a:t>leden</a:t>
            </a:r>
            <a:endParaRPr lang="en-US"/>
          </a:p>
          <a:p>
            <a:r>
              <a:rPr lang="en-US" err="1"/>
              <a:t>Belangrijk</a:t>
            </a:r>
            <a:endParaRPr lang="en-US"/>
          </a:p>
          <a:p>
            <a:r>
              <a:rPr lang="en-US"/>
              <a:t>Minder </a:t>
            </a:r>
            <a:r>
              <a:rPr lang="en-US" err="1"/>
              <a:t>belangrijk</a:t>
            </a:r>
            <a:endParaRPr lang="en-US"/>
          </a:p>
          <a:p>
            <a:r>
              <a:rPr lang="en-US"/>
              <a:t>Mogen nu </a:t>
            </a:r>
            <a:r>
              <a:rPr lang="en-US" err="1"/>
              <a:t>geen</a:t>
            </a:r>
            <a:r>
              <a:rPr lang="en-US"/>
              <a:t> lid </a:t>
            </a:r>
            <a:r>
              <a:rPr lang="en-US" err="1"/>
              <a:t>zijn</a:t>
            </a:r>
            <a:endParaRPr lang="en-US"/>
          </a:p>
          <a:p>
            <a:r>
              <a:rPr lang="en-US"/>
              <a:t>25 USD/</a:t>
            </a:r>
            <a:r>
              <a:rPr lang="en-US" err="1"/>
              <a:t>jr</a:t>
            </a:r>
            <a:r>
              <a:rPr lang="en-US"/>
              <a:t> per </a:t>
            </a:r>
            <a:r>
              <a:rPr lang="en-US" err="1"/>
              <a:t>organisatie</a:t>
            </a:r>
            <a:r>
              <a:rPr lang="en-US"/>
              <a:t> (1290 </a:t>
            </a:r>
            <a:r>
              <a:rPr lang="en-US" err="1"/>
              <a:t>eur</a:t>
            </a:r>
            <a:r>
              <a:rPr lang="en-US"/>
              <a:t> in 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71D74-F211-4EFE-B6CE-4C5957DE7081}"/>
              </a:ext>
            </a:extLst>
          </p:cNvPr>
          <p:cNvSpPr txBox="1"/>
          <p:nvPr/>
        </p:nvSpPr>
        <p:spPr>
          <a:xfrm>
            <a:off x="673928" y="1728229"/>
            <a:ext cx="3477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/>
              <a:t> </a:t>
            </a:r>
          </a:p>
          <a:p>
            <a:pPr marL="457200" indent="-457200"/>
            <a:r>
              <a:rPr lang="en-US" err="1"/>
              <a:t>Lidmaatschap</a:t>
            </a:r>
            <a:r>
              <a:rPr lang="en-US"/>
              <a:t> </a:t>
            </a:r>
            <a:r>
              <a:rPr lang="en-US" err="1"/>
              <a:t>kosten</a:t>
            </a:r>
            <a:endParaRPr lang="en-US"/>
          </a:p>
          <a:p>
            <a:pPr marL="457200" indent="-457200"/>
            <a:r>
              <a:rPr lang="en-US"/>
              <a:t>Commitment van </a:t>
            </a:r>
            <a:r>
              <a:rPr lang="en-US" err="1"/>
              <a:t>leden</a:t>
            </a:r>
            <a:endParaRPr lang="en-US"/>
          </a:p>
          <a:p>
            <a:pPr marL="457200" indent="-457200"/>
            <a:r>
              <a:rPr lang="en-US" err="1"/>
              <a:t>Onafhankelijkheid</a:t>
            </a:r>
            <a:r>
              <a:rPr lang="en-US"/>
              <a:t> van Mitel</a:t>
            </a:r>
          </a:p>
          <a:p>
            <a:pPr marL="457200" indent="-457200"/>
            <a:r>
              <a:rPr lang="en-US" err="1"/>
              <a:t>Onafhankelijkheid</a:t>
            </a:r>
            <a:r>
              <a:rPr lang="en-US"/>
              <a:t> van </a:t>
            </a:r>
            <a:r>
              <a:rPr lang="en-US" err="1"/>
              <a:t>sponsoren</a:t>
            </a:r>
            <a:endParaRPr lang="en-US"/>
          </a:p>
          <a:p>
            <a:pPr marL="457200" indent="-457200"/>
            <a:r>
              <a:rPr lang="en-US"/>
              <a:t>Mitel partner/</a:t>
            </a:r>
            <a:r>
              <a:rPr lang="en-US" err="1"/>
              <a:t>leverancier</a:t>
            </a:r>
            <a:endParaRPr lang="en-US"/>
          </a:p>
          <a:p>
            <a:pPr marL="457200" indent="-457200"/>
            <a:r>
              <a:rPr lang="en-US" err="1"/>
              <a:t>Wij</a:t>
            </a:r>
            <a:r>
              <a:rPr lang="en-US"/>
              <a:t> </a:t>
            </a:r>
            <a:r>
              <a:rPr lang="en-US" err="1"/>
              <a:t>betalen</a:t>
            </a:r>
            <a:r>
              <a:rPr lang="en-US"/>
              <a:t> </a:t>
            </a:r>
            <a:r>
              <a:rPr lang="en-US" err="1"/>
              <a:t>aan</a:t>
            </a:r>
            <a:r>
              <a:rPr lang="en-US"/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66357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789192BF4824BBEDA3AC9FCF428B3" ma:contentTypeVersion="21" ma:contentTypeDescription="Create a new document." ma:contentTypeScope="" ma:versionID="4d9a4e1633a17a3899b1bf6adfe9039f">
  <xsd:schema xmlns:xsd="http://www.w3.org/2001/XMLSchema" xmlns:xs="http://www.w3.org/2001/XMLSchema" xmlns:p="http://schemas.microsoft.com/office/2006/metadata/properties" xmlns:ns2="a98d785b-a573-4648-a687-d73070f116ca" xmlns:ns3="e7d83ab9-40ce-4f6a-9d5b-bb8228ec9b2e" targetNamespace="http://schemas.microsoft.com/office/2006/metadata/properties" ma:root="true" ma:fieldsID="ea3e3fe76a8c86075157bc95f00514b8" ns2:_="" ns3:_="">
    <xsd:import namespace="a98d785b-a573-4648-a687-d73070f116ca"/>
    <xsd:import namespace="e7d83ab9-40ce-4f6a-9d5b-bb8228ec9b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at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d785b-a573-4648-a687-d73070f11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276885-7dfa-4cd0-820a-7be052c89ea5}" ma:internalName="TaxCatchAll" ma:showField="CatchAllData" ma:web="a98d785b-a573-4648-a687-d73070f116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83ab9-40ce-4f6a-9d5b-bb8228ec9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2a3306c-a91f-4216-84a6-267e9c23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8d785b-a573-4648-a687-d73070f116ca" xsi:nil="true"/>
    <Date xmlns="e7d83ab9-40ce-4f6a-9d5b-bb8228ec9b2e" xsi:nil="true"/>
    <lcf76f155ced4ddcb4097134ff3c332f xmlns="e7d83ab9-40ce-4f6a-9d5b-bb8228ec9b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F74117-5188-4408-8418-CC380BB649D2}"/>
</file>

<file path=customXml/itemProps2.xml><?xml version="1.0" encoding="utf-8"?>
<ds:datastoreItem xmlns:ds="http://schemas.openxmlformats.org/officeDocument/2006/customXml" ds:itemID="{4FC9CD4E-54D1-4AF0-ABF7-CF1671533CFA}"/>
</file>

<file path=customXml/itemProps3.xml><?xml version="1.0" encoding="utf-8"?>
<ds:datastoreItem xmlns:ds="http://schemas.openxmlformats.org/officeDocument/2006/customXml" ds:itemID="{43047137-273C-4D4E-A8A8-8C07597A869C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Agenda</vt:lpstr>
      <vt:lpstr>Leden</vt:lpstr>
      <vt:lpstr>Bestuur</vt:lpstr>
      <vt:lpstr>Financiën</vt:lpstr>
      <vt:lpstr>Global Membership</vt:lpstr>
      <vt:lpstr>Global Website</vt:lpstr>
      <vt:lpstr>Virtual Event</vt:lpstr>
      <vt:lpstr>Onze uitgangspunten</vt:lpstr>
      <vt:lpstr>Over naar Chapter ?</vt:lpstr>
      <vt:lpstr>Mitel Update</vt:lpstr>
      <vt:lpstr>Afsluiting</vt:lpstr>
    </vt:vector>
  </TitlesOfParts>
  <Company>Mitel Networks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</dc:creator>
  <cp:revision>1</cp:revision>
  <cp:lastPrinted>2021-11-04T09:17:22Z</cp:lastPrinted>
  <dcterms:created xsi:type="dcterms:W3CDTF">2014-11-21T15:50:40Z</dcterms:created>
  <dcterms:modified xsi:type="dcterms:W3CDTF">2022-07-05T08:13:39Z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0x010100002789192BF4824BBEDA3AC9FCF428B3</vt:lpwstr>
  </property>
</Properties>
</file>