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733" r:id="rId7"/>
  </p:sldMasterIdLst>
  <p:notesMasterIdLst>
    <p:notesMasterId r:id="rId41"/>
  </p:notesMasterIdLst>
  <p:handoutMasterIdLst>
    <p:handoutMasterId r:id="rId42"/>
  </p:handoutMasterIdLst>
  <p:sldIdLst>
    <p:sldId id="493" r:id="rId8"/>
    <p:sldId id="2113417333" r:id="rId9"/>
    <p:sldId id="2113417327" r:id="rId10"/>
    <p:sldId id="2113416795" r:id="rId11"/>
    <p:sldId id="2113416793" r:id="rId12"/>
    <p:sldId id="2113417368" r:id="rId13"/>
    <p:sldId id="2113417370" r:id="rId14"/>
    <p:sldId id="2113417360" r:id="rId15"/>
    <p:sldId id="2113417282" r:id="rId16"/>
    <p:sldId id="2113416886" r:id="rId17"/>
    <p:sldId id="2113417652" r:id="rId18"/>
    <p:sldId id="2113417669" r:id="rId19"/>
    <p:sldId id="2113417264" r:id="rId20"/>
    <p:sldId id="1921" r:id="rId21"/>
    <p:sldId id="2113417593" r:id="rId22"/>
    <p:sldId id="2113417668" r:id="rId23"/>
    <p:sldId id="2113417369" r:id="rId24"/>
    <p:sldId id="257" r:id="rId25"/>
    <p:sldId id="2439" r:id="rId26"/>
    <p:sldId id="2467" r:id="rId27"/>
    <p:sldId id="2470" r:id="rId28"/>
    <p:sldId id="2518" r:id="rId29"/>
    <p:sldId id="2113417670" r:id="rId30"/>
    <p:sldId id="443" r:id="rId31"/>
    <p:sldId id="5369" r:id="rId32"/>
    <p:sldId id="5303" r:id="rId33"/>
    <p:sldId id="2633" r:id="rId34"/>
    <p:sldId id="5300" r:id="rId35"/>
    <p:sldId id="4787" r:id="rId36"/>
    <p:sldId id="1907" r:id="rId37"/>
    <p:sldId id="2113416764" r:id="rId38"/>
    <p:sldId id="3423" r:id="rId39"/>
    <p:sldId id="4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porate Overview" id="{89835388-CA83-4825-8575-B6AB5E3559FD}">
          <p14:sldIdLst>
            <p14:sldId id="493"/>
            <p14:sldId id="2113417333"/>
            <p14:sldId id="2113417327"/>
          </p14:sldIdLst>
        </p14:section>
        <p14:section name="Corporate Overview" id="{82F9F602-A191-41D2-9CFF-B3D71EFBF7BB}">
          <p14:sldIdLst>
            <p14:sldId id="2113416795"/>
            <p14:sldId id="2113416793"/>
            <p14:sldId id="2113417368"/>
            <p14:sldId id="2113417370"/>
            <p14:sldId id="2113417360"/>
            <p14:sldId id="2113417282"/>
            <p14:sldId id="2113416886"/>
            <p14:sldId id="2113417652"/>
            <p14:sldId id="2113417669"/>
            <p14:sldId id="2113417264"/>
            <p14:sldId id="1921"/>
            <p14:sldId id="2113417593"/>
            <p14:sldId id="2113417668"/>
            <p14:sldId id="2113417369"/>
            <p14:sldId id="257"/>
            <p14:sldId id="2439"/>
            <p14:sldId id="2467"/>
            <p14:sldId id="2470"/>
            <p14:sldId id="2518"/>
          </p14:sldIdLst>
        </p14:section>
        <p14:section name="Mitel and Teams Presentation" id="{D5DD6687-63CF-46BD-B492-767D29B6129A}">
          <p14:sldIdLst>
            <p14:sldId id="2113417670"/>
            <p14:sldId id="443"/>
            <p14:sldId id="5369"/>
            <p14:sldId id="5303"/>
            <p14:sldId id="2633"/>
            <p14:sldId id="5300"/>
            <p14:sldId id="4787"/>
            <p14:sldId id="1907"/>
            <p14:sldId id="2113416764"/>
            <p14:sldId id="3423"/>
            <p14:sldId id="483"/>
          </p14:sldIdLst>
        </p14:section>
        <p14:section name="Mitel Backup Slides" id="{5F14C584-8FFF-44E1-8F82-4F8278E0CEB7}">
          <p14:sldIdLst/>
        </p14:section>
        <p14:section name="BACKUP" id="{59EDF17B-4CA9-D646-A95F-606754DED402}">
          <p14:sldIdLst/>
        </p14:section>
      </p14:sectionLst>
    </p:ext>
    <p:ext uri="{EFAFB233-063F-42B5-8137-9DF3F51BA10A}">
      <p15:sldGuideLst xmlns:p15="http://schemas.microsoft.com/office/powerpoint/2012/main">
        <p15:guide id="2" pos="3984" userDrawn="1">
          <p15:clr>
            <a:srgbClr val="A4A3A4"/>
          </p15:clr>
        </p15:guide>
        <p15:guide id="3" orient="horz" pos="432" userDrawn="1">
          <p15:clr>
            <a:srgbClr val="A4A3A4"/>
          </p15:clr>
        </p15:guide>
        <p15:guide id="4" orient="horz" pos="792" userDrawn="1">
          <p15:clr>
            <a:srgbClr val="A4A3A4"/>
          </p15:clr>
        </p15:guide>
        <p15:guide id="5" pos="384" userDrawn="1">
          <p15:clr>
            <a:srgbClr val="A4A3A4"/>
          </p15:clr>
        </p15:guide>
        <p15:guide id="6" orient="horz" pos="3528" userDrawn="1">
          <p15:clr>
            <a:srgbClr val="A4A3A4"/>
          </p15:clr>
        </p15:guide>
        <p15:guide id="7" pos="7224" userDrawn="1">
          <p15:clr>
            <a:srgbClr val="A4A3A4"/>
          </p15:clr>
        </p15:guide>
        <p15:guide id="8" orient="horz" pos="888" userDrawn="1">
          <p15:clr>
            <a:srgbClr val="A4A3A4"/>
          </p15:clr>
        </p15:guide>
        <p15:guide id="9" orient="horz" pos="1104" userDrawn="1">
          <p15:clr>
            <a:srgbClr val="A4A3A4"/>
          </p15:clr>
        </p15:guide>
        <p15:guide id="10" pos="3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nkatakrishnan Raman" initials="VR" lastIdx="11" clrIdx="0">
    <p:extLst>
      <p:ext uri="{19B8F6BF-5375-455C-9EA6-DF929625EA0E}">
        <p15:presenceInfo xmlns:p15="http://schemas.microsoft.com/office/powerpoint/2012/main" userId="S::venkatakrishnan.raman@mitel.com::4e89afc1-15f7-4356-bd4a-38c5be346fe1" providerId="AD"/>
      </p:ext>
    </p:extLst>
  </p:cmAuthor>
  <p:cmAuthor id="2" name="Theresa Larkin" initials="TL" lastIdx="64" clrIdx="1">
    <p:extLst>
      <p:ext uri="{19B8F6BF-5375-455C-9EA6-DF929625EA0E}">
        <p15:presenceInfo xmlns:p15="http://schemas.microsoft.com/office/powerpoint/2012/main" userId="S::theresa.larkin@mitel.com::5fa8bb61-01fd-4239-9936-fd57c66935db" providerId="AD"/>
      </p:ext>
    </p:extLst>
  </p:cmAuthor>
  <p:cmAuthor id="3" name="Fred Stacey" initials="FS" lastIdx="4" clrIdx="2">
    <p:extLst>
      <p:ext uri="{19B8F6BF-5375-455C-9EA6-DF929625EA0E}">
        <p15:presenceInfo xmlns:p15="http://schemas.microsoft.com/office/powerpoint/2012/main" userId="S::fred.stacey@mitel.com::f48e106b-49c9-472d-9cae-959ed28eedab" providerId="AD"/>
      </p:ext>
    </p:extLst>
  </p:cmAuthor>
  <p:cmAuthor id="4" name="Martin Bitzinger" initials="MB" lastIdx="6" clrIdx="1">
    <p:extLst>
      <p:ext uri="{19B8F6BF-5375-455C-9EA6-DF929625EA0E}">
        <p15:presenceInfo xmlns:p15="http://schemas.microsoft.com/office/powerpoint/2012/main" userId="S::martin.bitzinger@mitel.com::1fb63f67-c4bc-489a-877d-08e2d609c0df" providerId="AD"/>
      </p:ext>
    </p:extLst>
  </p:cmAuthor>
  <p:cmAuthor id="5" name="Sandesh Singh" initials="SS" lastIdx="1" clrIdx="3">
    <p:extLst>
      <p:ext uri="{19B8F6BF-5375-455C-9EA6-DF929625EA0E}">
        <p15:presenceInfo xmlns:p15="http://schemas.microsoft.com/office/powerpoint/2012/main" userId="S::sandesh.singh@mitel.com::b2e72c68-2f33-4e46-ad5f-e8a0c70ae4bd" providerId="AD"/>
      </p:ext>
    </p:extLst>
  </p:cmAuthor>
  <p:cmAuthor id="6" name="Nicole Heeti" initials="NH" lastIdx="1" clrIdx="4">
    <p:extLst>
      <p:ext uri="{19B8F6BF-5375-455C-9EA6-DF929625EA0E}">
        <p15:presenceInfo xmlns:p15="http://schemas.microsoft.com/office/powerpoint/2012/main" userId="S::nicole.heeti@mitel.com::252ca34e-26f8-4b42-8e0a-b26052e76f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444444"/>
    <a:srgbClr val="757779"/>
    <a:srgbClr val="F4F7F8"/>
    <a:srgbClr val="A4B9C2"/>
    <a:srgbClr val="FFFFFF"/>
    <a:srgbClr val="88A9B4"/>
    <a:srgbClr val="BACDD4"/>
    <a:srgbClr val="CCDEE7"/>
    <a:srgbClr val="EBF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0" d="100"/>
          <a:sy n="60" d="100"/>
        </p:scale>
        <p:origin x="908" y="44"/>
      </p:cViewPr>
      <p:guideLst>
        <p:guide pos="3984"/>
        <p:guide orient="horz" pos="432"/>
        <p:guide orient="horz" pos="792"/>
        <p:guide pos="384"/>
        <p:guide orient="horz" pos="3528"/>
        <p:guide pos="7224"/>
        <p:guide orient="horz" pos="888"/>
        <p:guide orient="horz" pos="1104"/>
        <p:guide pos="31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A7CDF5-49FA-A949-9481-4BA82E56F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F68D56-1F2B-A749-BEFF-13802A93E0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FA9CE-4913-7849-B8BE-F2051162AD31}" type="datetimeFigureOut">
              <a:rPr lang="en-US" smtClean="0"/>
              <a:t>11/2/2021</a:t>
            </a:fld>
            <a:endParaRPr lang="en-US"/>
          </a:p>
        </p:txBody>
      </p:sp>
      <p:sp>
        <p:nvSpPr>
          <p:cNvPr id="4" name="Footer Placeholder 3">
            <a:extLst>
              <a:ext uri="{FF2B5EF4-FFF2-40B4-BE49-F238E27FC236}">
                <a16:creationId xmlns:a16="http://schemas.microsoft.com/office/drawing/2014/main" id="{DC958DFA-D48F-D44B-A029-FED4CFACB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EB909E-4DEC-9644-8669-36E42246BD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FDDD8E-19E9-0D44-80B0-04708EAB158C}" type="slidenum">
              <a:rPr lang="en-US" smtClean="0"/>
              <a:t>‹#›</a:t>
            </a:fld>
            <a:endParaRPr lang="en-US"/>
          </a:p>
        </p:txBody>
      </p:sp>
    </p:spTree>
    <p:extLst>
      <p:ext uri="{BB962C8B-B14F-4D97-AF65-F5344CB8AC3E}">
        <p14:creationId xmlns:p14="http://schemas.microsoft.com/office/powerpoint/2010/main" val="1301233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D9D2E-56DB-4CB7-9E3F-7359E1D3E7C0}"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algn="l"/>
            <a:r>
              <a:rPr lang="en-US" sz="1200" kern="600" spc="0">
                <a:solidFill>
                  <a:schemeClr val="accent6"/>
                </a:solidFill>
              </a:rPr>
              <a:t>© 2018 Mitel. Proprietary and Conﬁdential.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34391-AA7D-4F2F-9DE5-025EA46B8573}" type="slidenum">
              <a:rPr lang="en-US" smtClean="0"/>
              <a:t>‹#›</a:t>
            </a:fld>
            <a:endParaRPr lang="en-US"/>
          </a:p>
        </p:txBody>
      </p:sp>
    </p:spTree>
    <p:extLst>
      <p:ext uri="{BB962C8B-B14F-4D97-AF65-F5344CB8AC3E}">
        <p14:creationId xmlns:p14="http://schemas.microsoft.com/office/powerpoint/2010/main" val="394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fochannel.mitel.com/ICMSA/qnprod.ns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talk tell you what are major drivers are 1. large install mid-market base 2. partner-first 3. cloud accessibility across the entire portfolio </a:t>
            </a:r>
          </a:p>
        </p:txBody>
      </p:sp>
      <p:sp>
        <p:nvSpPr>
          <p:cNvPr id="4" name="Slide Number Placeholder 3"/>
          <p:cNvSpPr>
            <a:spLocks noGrp="1"/>
          </p:cNvSpPr>
          <p:nvPr>
            <p:ph type="sldNum" sz="quarter" idx="5"/>
          </p:nvPr>
        </p:nvSpPr>
        <p:spPr/>
        <p:txBody>
          <a:bodyPr/>
          <a:lstStyle/>
          <a:p>
            <a:fld id="{9AC34391-AA7D-4F2F-9DE5-025EA46B8573}" type="slidenum">
              <a:rPr lang="en-US" smtClean="0"/>
              <a:t>1</a:t>
            </a:fld>
            <a:endParaRPr lang="en-US"/>
          </a:p>
        </p:txBody>
      </p:sp>
    </p:spTree>
    <p:extLst>
      <p:ext uri="{BB962C8B-B14F-4D97-AF65-F5344CB8AC3E}">
        <p14:creationId xmlns:p14="http://schemas.microsoft.com/office/powerpoint/2010/main" val="219534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Started</a:t>
            </a:r>
          </a:p>
          <a:p>
            <a:pPr marL="171450" indent="-171450">
              <a:spcAft>
                <a:spcPts val="300"/>
              </a:spcAft>
              <a:buClr>
                <a:schemeClr val="accent2"/>
              </a:buClr>
              <a:buFont typeface="Arial" panose="020B0604020202020204" pitchFamily="34" charset="0"/>
              <a:buChar char="•"/>
            </a:pPr>
            <a:r>
              <a:rPr lang="en-US" sz="1200">
                <a:solidFill>
                  <a:schemeClr val="accent6"/>
                </a:solidFill>
              </a:rPr>
              <a:t>Easily quote, order, activate, and simple provisioning to ignite exceptional customer experiences</a:t>
            </a:r>
            <a:endParaRPr lang="en-US" sz="1200">
              <a:solidFill>
                <a:schemeClr val="accent6"/>
              </a:solidFill>
              <a:cs typeface="Arial"/>
            </a:endParaRPr>
          </a:p>
          <a:p>
            <a:pPr marL="171450" indent="-171450">
              <a:spcAft>
                <a:spcPts val="300"/>
              </a:spcAft>
              <a:buClr>
                <a:schemeClr val="accent2"/>
              </a:buClr>
              <a:buFont typeface="Arial" panose="020B0604020202020204" pitchFamily="34" charset="0"/>
              <a:buChar char="•"/>
            </a:pPr>
            <a:r>
              <a:rPr lang="en-US" sz="1200">
                <a:solidFill>
                  <a:schemeClr val="accent6"/>
                </a:solidFill>
              </a:rPr>
              <a:t>Enable new customers in minutes and get interactions flowing immediately using Quick Setup tools</a:t>
            </a:r>
            <a:endParaRPr lang="en-US" sz="1200">
              <a:solidFill>
                <a:schemeClr val="accent6"/>
              </a:solidFill>
              <a:cs typeface="Arial"/>
            </a:endParaRPr>
          </a:p>
          <a:p>
            <a:pPr marL="171450" indent="-171450">
              <a:spcAft>
                <a:spcPts val="300"/>
              </a:spcAft>
              <a:buClr>
                <a:schemeClr val="accent2"/>
              </a:buClr>
              <a:buFont typeface="Arial" panose="020B0604020202020204" pitchFamily="34" charset="0"/>
              <a:buChar char="•"/>
            </a:pPr>
            <a:r>
              <a:rPr lang="en-US" sz="1200">
                <a:solidFill>
                  <a:schemeClr val="accent6"/>
                </a:solidFill>
              </a:rPr>
              <a:t>Drag-and-drop visual programming interface for all customer routing configuration</a:t>
            </a:r>
            <a:endParaRPr lang="en-US" sz="1200">
              <a:solidFill>
                <a:schemeClr val="accent6"/>
              </a:solidFill>
              <a:cs typeface="Arial"/>
            </a:endParaRPr>
          </a:p>
          <a:p>
            <a:pPr marL="171450" indent="-171450">
              <a:spcAft>
                <a:spcPts val="300"/>
              </a:spcAft>
              <a:buClr>
                <a:schemeClr val="accent2"/>
              </a:buClr>
              <a:buFont typeface="Arial" panose="020B0604020202020204" pitchFamily="34" charset="0"/>
              <a:buChar char="•"/>
            </a:pPr>
            <a:r>
              <a:rPr lang="en-US" sz="1200">
                <a:solidFill>
                  <a:schemeClr val="accent6"/>
                </a:solidFill>
              </a:rPr>
              <a:t>Integrate to commonly used CRMs in clicks not code</a:t>
            </a:r>
            <a:endParaRPr lang="en-US" sz="1200">
              <a:solidFill>
                <a:schemeClr val="accent6"/>
              </a:solidFill>
              <a:cs typeface="Aria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Cloud Flexibility, Scale, and Continuity</a:t>
            </a:r>
          </a:p>
          <a:p>
            <a:pPr marL="171450" indent="-171450">
              <a:spcAft>
                <a:spcPts val="300"/>
              </a:spcAft>
              <a:buClr>
                <a:schemeClr val="accent2"/>
              </a:buClr>
              <a:buFont typeface="Arial" panose="020B0604020202020204" pitchFamily="34" charset="0"/>
              <a:buChar char="•"/>
            </a:pPr>
            <a:r>
              <a:rPr lang="en-US" sz="1200">
                <a:solidFill>
                  <a:schemeClr val="accent6"/>
                </a:solidFill>
              </a:rPr>
              <a:t>Increase the scale of your operations without needing to think through complex IT requirements</a:t>
            </a:r>
          </a:p>
          <a:p>
            <a:pPr marL="171450" indent="-171450">
              <a:spcAft>
                <a:spcPts val="300"/>
              </a:spcAft>
              <a:buClr>
                <a:schemeClr val="accent2"/>
              </a:buClr>
              <a:buFont typeface="Arial" panose="020B0604020202020204" pitchFamily="34" charset="0"/>
              <a:buChar char="•"/>
            </a:pPr>
            <a:r>
              <a:rPr lang="en-US" sz="1200">
                <a:solidFill>
                  <a:schemeClr val="accent6"/>
                </a:solidFill>
              </a:rPr>
              <a:t>Built on the market leading Amazon Web Services (AWS) platform and Mitel’s CloudLink infrastructure</a:t>
            </a:r>
          </a:p>
          <a:p>
            <a:pPr marL="171450" indent="-171450">
              <a:spcAft>
                <a:spcPts val="300"/>
              </a:spcAft>
              <a:buClr>
                <a:schemeClr val="accent2"/>
              </a:buClr>
              <a:buFont typeface="Arial" panose="020B0604020202020204" pitchFamily="34" charset="0"/>
              <a:buChar char="•"/>
            </a:pPr>
            <a:r>
              <a:rPr lang="en-US" sz="1200">
                <a:solidFill>
                  <a:schemeClr val="accent6"/>
                </a:solidFill>
              </a:rPr>
              <a:t>Delivered with enterprise level uptime stability, multi layered security and personal data protection and privacy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Simplified Subscription Packaging</a:t>
            </a:r>
          </a:p>
          <a:p>
            <a:pPr marL="171450" indent="-171450">
              <a:spcAft>
                <a:spcPts val="300"/>
              </a:spcAft>
              <a:buClr>
                <a:schemeClr val="accent2"/>
              </a:buClr>
              <a:buFont typeface="Arial" panose="020B0604020202020204" pitchFamily="34" charset="0"/>
              <a:buChar char="•"/>
            </a:pPr>
            <a:r>
              <a:rPr lang="en-US" sz="1400">
                <a:solidFill>
                  <a:schemeClr val="accent6"/>
                </a:solidFill>
              </a:rPr>
              <a:t>Two subscription levels tailored to customer requirement: </a:t>
            </a:r>
          </a:p>
          <a:p>
            <a:pPr marL="461963" lvl="1" indent="-233363">
              <a:spcAft>
                <a:spcPts val="300"/>
              </a:spcAft>
              <a:buClr>
                <a:schemeClr val="accent2"/>
              </a:buClr>
              <a:buFont typeface="Courier New" panose="02070309020205020404" pitchFamily="49" charset="0"/>
              <a:buChar char="o"/>
            </a:pPr>
            <a:r>
              <a:rPr lang="en-US" sz="1400" b="1">
                <a:solidFill>
                  <a:schemeClr val="accent6"/>
                </a:solidFill>
              </a:rPr>
              <a:t>CX Essentials: </a:t>
            </a:r>
            <a:r>
              <a:rPr lang="en-US" sz="1400">
                <a:solidFill>
                  <a:schemeClr val="accent6"/>
                </a:solidFill>
              </a:rPr>
              <a:t>for customer care environments</a:t>
            </a:r>
          </a:p>
          <a:p>
            <a:pPr marL="461963" lvl="1" indent="-233363">
              <a:spcAft>
                <a:spcPts val="300"/>
              </a:spcAft>
              <a:buClr>
                <a:schemeClr val="accent2"/>
              </a:buClr>
              <a:buFont typeface="Courier New" panose="02070309020205020404" pitchFamily="49" charset="0"/>
              <a:buChar char="o"/>
            </a:pPr>
            <a:r>
              <a:rPr lang="en-US" sz="1400" b="1">
                <a:solidFill>
                  <a:schemeClr val="accent6"/>
                </a:solidFill>
              </a:rPr>
              <a:t>CX Premier: </a:t>
            </a:r>
            <a:r>
              <a:rPr lang="en-US" sz="1400">
                <a:solidFill>
                  <a:schemeClr val="accent6"/>
                </a:solidFill>
              </a:rPr>
              <a:t>for contact center environments</a:t>
            </a:r>
          </a:p>
          <a:p>
            <a:pPr marL="171450" indent="-171450">
              <a:spcAft>
                <a:spcPts val="300"/>
              </a:spcAft>
              <a:buClr>
                <a:schemeClr val="accent2"/>
              </a:buClr>
              <a:buFont typeface="Arial" panose="020B0604020202020204" pitchFamily="34" charset="0"/>
              <a:buChar char="•"/>
            </a:pPr>
            <a:r>
              <a:rPr lang="en-US" sz="1400">
                <a:solidFill>
                  <a:schemeClr val="accent6"/>
                </a:solidFill>
              </a:rPr>
              <a:t>Bundled business value for MiCloud Connect, Flex, and Mitel One subscribers who automatically get CX Essentials licensing in the Premier &amp; Elite subscription levels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Effortless Deployment and Upgrades</a:t>
            </a:r>
          </a:p>
          <a:p>
            <a:pPr marL="171450" indent="-171450">
              <a:spcAft>
                <a:spcPts val="300"/>
              </a:spcAft>
              <a:buClr>
                <a:schemeClr val="accent2"/>
              </a:buClr>
              <a:buFont typeface="Arial" panose="020B0604020202020204" pitchFamily="34" charset="0"/>
              <a:buChar char="•"/>
            </a:pPr>
            <a:r>
              <a:rPr lang="en-US" sz="1200">
                <a:solidFill>
                  <a:schemeClr val="accent6"/>
                </a:solidFill>
              </a:rPr>
              <a:t>SaaS Benefits: Effortless Upgrades / reduced IT Infrastructure</a:t>
            </a:r>
          </a:p>
          <a:p>
            <a:pPr marL="171450" indent="-171450">
              <a:spcAft>
                <a:spcPts val="300"/>
              </a:spcAft>
              <a:buClr>
                <a:schemeClr val="accent2"/>
              </a:buClr>
              <a:buFont typeface="Arial" panose="020B0604020202020204" pitchFamily="34" charset="0"/>
              <a:buChar char="•"/>
            </a:pPr>
            <a:r>
              <a:rPr lang="en-US" sz="1200">
                <a:solidFill>
                  <a:schemeClr val="accent6"/>
                </a:solidFill>
              </a:rPr>
              <a:t>Easily connect to Mitel public/private cloud and on-site platforms</a:t>
            </a:r>
            <a:endParaRPr lang="en-US" sz="1200">
              <a:solidFill>
                <a:schemeClr val="accent6"/>
              </a:solidFill>
              <a:cs typeface="Arial"/>
            </a:endParaRPr>
          </a:p>
          <a:p>
            <a:pPr marL="171450" indent="-171450">
              <a:spcAft>
                <a:spcPts val="300"/>
              </a:spcAft>
              <a:buClr>
                <a:schemeClr val="accent2"/>
              </a:buClr>
              <a:buFont typeface="Arial" panose="020B0604020202020204" pitchFamily="34" charset="0"/>
              <a:buChar char="•"/>
            </a:pPr>
            <a:r>
              <a:rPr lang="en-US" sz="1200">
                <a:solidFill>
                  <a:schemeClr val="accent6"/>
                </a:solidFill>
              </a:rPr>
              <a:t>Access new CX capabilities with no additional hardware or software</a:t>
            </a:r>
            <a:endParaRPr lang="en-US" sz="1200">
              <a:solidFill>
                <a:schemeClr val="accent6"/>
              </a:solidFill>
              <a:cs typeface="Arial"/>
            </a:endParaRPr>
          </a:p>
          <a:p>
            <a:pPr marL="171450" indent="-171450">
              <a:spcAft>
                <a:spcPts val="300"/>
              </a:spcAft>
              <a:buClr>
                <a:schemeClr val="accent2"/>
              </a:buClr>
              <a:buFont typeface="Arial" panose="020B0604020202020204" pitchFamily="34" charset="0"/>
              <a:buChar char="•"/>
            </a:pPr>
            <a:r>
              <a:rPr lang="en-US" sz="1200">
                <a:solidFill>
                  <a:schemeClr val="accent6"/>
                </a:solidFill>
              </a:rPr>
              <a:t>Get exciting new features as they become available</a:t>
            </a:r>
            <a:endParaRPr lang="en-US" sz="1200">
              <a:solidFill>
                <a:schemeClr val="accent6"/>
              </a:solidFill>
              <a:cs typeface="Arial"/>
            </a:endParaRP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14</a:t>
            </a:fld>
            <a:endParaRPr lang="en-US"/>
          </a:p>
        </p:txBody>
      </p:sp>
    </p:spTree>
    <p:extLst>
      <p:ext uri="{BB962C8B-B14F-4D97-AF65-F5344CB8AC3E}">
        <p14:creationId xmlns:p14="http://schemas.microsoft.com/office/powerpoint/2010/main" val="363361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Integrations are key to any modern SaaS application.. every modern company has multiple SaaS solutions included in their business processes.</a:t>
            </a:r>
          </a:p>
          <a:p>
            <a:pPr lvl="0"/>
            <a:r>
              <a:rPr lang="en-US" sz="1200" kern="1200">
                <a:solidFill>
                  <a:schemeClr val="tx1"/>
                </a:solidFill>
                <a:effectLst/>
                <a:latin typeface="+mn-lt"/>
                <a:ea typeface="+mn-ea"/>
                <a:cs typeface="+mn-cs"/>
              </a:rPr>
              <a:t>Mitel is bringing SaaS integrations to the forefront.. ensuring our solutions can work with your business processes</a:t>
            </a:r>
          </a:p>
          <a:p>
            <a:pPr lvl="0"/>
            <a:r>
              <a:rPr lang="en-US" sz="1200" kern="1200">
                <a:solidFill>
                  <a:schemeClr val="tx1"/>
                </a:solidFill>
                <a:effectLst/>
                <a:latin typeface="+mn-lt"/>
                <a:ea typeface="+mn-ea"/>
                <a:cs typeface="+mn-cs"/>
              </a:rPr>
              <a:t>Our Mitel One CX v1 is coming out of the gate with 8 first class integrations.. and more to come later. Don't see an integration you need we have a model to work with services and roll-your own. You are not locked in.</a:t>
            </a:r>
          </a:p>
          <a:p>
            <a:pPr lvl="0"/>
            <a:r>
              <a:rPr lang="en-US" sz="1200" kern="1200">
                <a:solidFill>
                  <a:schemeClr val="tx1"/>
                </a:solidFill>
                <a:effectLst/>
                <a:latin typeface="+mn-lt"/>
                <a:ea typeface="+mn-ea"/>
                <a:cs typeface="+mn-cs"/>
              </a:rPr>
              <a:t>Remember last year when we showed that custom designer product in our innovation labs center? We listened to your feedback.. and built that technology directly into our Mitel One CX. All that power of customizing your customer experiences.. need a simple auto attendant, check, need a powerful IVR, check... how about just some simple custom messaging, check. If you have a phone number.. you'll want this :)</a:t>
            </a:r>
          </a:p>
          <a:p>
            <a:endParaRPr lang="en-US"/>
          </a:p>
          <a:p>
            <a:endParaRPr lang="en-US"/>
          </a:p>
          <a:p>
            <a:r>
              <a:rPr lang="en-US"/>
              <a:t>Twilio – Messenger &amp; SMS</a:t>
            </a:r>
          </a:p>
          <a:p>
            <a:r>
              <a:rPr lang="en-US"/>
              <a:t>Salesforce – Case &amp; Customer Management, Screen Pop</a:t>
            </a:r>
          </a:p>
          <a:p>
            <a:r>
              <a:rPr lang="en-US"/>
              <a:t>Microsoft Dynamics - Case &amp; Customer Management, Screen Pop</a:t>
            </a:r>
          </a:p>
          <a:p>
            <a:r>
              <a:rPr lang="en-US"/>
              <a:t>Microsoft – Authentication &amp; Directory</a:t>
            </a:r>
          </a:p>
          <a:p>
            <a:r>
              <a:rPr lang="en-US"/>
              <a:t>WhatsApp – Messenger &amp; Chat</a:t>
            </a:r>
          </a:p>
          <a:p>
            <a:r>
              <a:rPr lang="en-US"/>
              <a:t>Zendesk - Case &amp; Customer Management, Screen Pop</a:t>
            </a:r>
          </a:p>
          <a:p>
            <a:r>
              <a:rPr lang="en-US"/>
              <a:t>Google G-Suite – Authentication &amp; Directory</a:t>
            </a:r>
          </a:p>
          <a:p>
            <a:r>
              <a:rPr lang="en-US"/>
              <a:t>Facebook – Messenger &amp; Chat</a:t>
            </a:r>
          </a:p>
        </p:txBody>
      </p:sp>
      <p:sp>
        <p:nvSpPr>
          <p:cNvPr id="4" name="Slide Number Placeholder 3"/>
          <p:cNvSpPr>
            <a:spLocks noGrp="1"/>
          </p:cNvSpPr>
          <p:nvPr>
            <p:ph type="sldNum" sz="quarter" idx="5"/>
          </p:nvPr>
        </p:nvSpPr>
        <p:spPr/>
        <p:txBody>
          <a:bodyPr/>
          <a:lstStyle/>
          <a:p>
            <a:fld id="{9AC34391-AA7D-4F2F-9DE5-025EA46B8573}" type="slidenum">
              <a:rPr lang="en-US" smtClean="0"/>
              <a:t>15</a:t>
            </a:fld>
            <a:endParaRPr lang="en-US"/>
          </a:p>
        </p:txBody>
      </p:sp>
    </p:spTree>
    <p:extLst>
      <p:ext uri="{BB962C8B-B14F-4D97-AF65-F5344CB8AC3E}">
        <p14:creationId xmlns:p14="http://schemas.microsoft.com/office/powerpoint/2010/main" val="204897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Integrations are key to any modern SaaS application.. every modern company has multiple SaaS solutions included in their business processes.</a:t>
            </a:r>
          </a:p>
          <a:p>
            <a:pPr lvl="0"/>
            <a:r>
              <a:rPr lang="en-US" sz="1200" kern="1200">
                <a:solidFill>
                  <a:schemeClr val="tx1"/>
                </a:solidFill>
                <a:effectLst/>
                <a:latin typeface="+mn-lt"/>
                <a:ea typeface="+mn-ea"/>
                <a:cs typeface="+mn-cs"/>
              </a:rPr>
              <a:t>Mitel is bringing SaaS integrations to the forefront.. ensuring our solutions can work with your business processes</a:t>
            </a:r>
          </a:p>
          <a:p>
            <a:pPr lvl="0"/>
            <a:r>
              <a:rPr lang="en-US" sz="1200" kern="1200">
                <a:solidFill>
                  <a:schemeClr val="tx1"/>
                </a:solidFill>
                <a:effectLst/>
                <a:latin typeface="+mn-lt"/>
                <a:ea typeface="+mn-ea"/>
                <a:cs typeface="+mn-cs"/>
              </a:rPr>
              <a:t>Our Mitel One CX v1 is coming out of the gate with 8 first class integrations.. and more to come later. Don't see an integration you need we have a model to work with services and roll-your own. You are not locked in.</a:t>
            </a:r>
          </a:p>
          <a:p>
            <a:pPr lvl="0"/>
            <a:r>
              <a:rPr lang="en-US" sz="1200" kern="1200">
                <a:solidFill>
                  <a:schemeClr val="tx1"/>
                </a:solidFill>
                <a:effectLst/>
                <a:latin typeface="+mn-lt"/>
                <a:ea typeface="+mn-ea"/>
                <a:cs typeface="+mn-cs"/>
              </a:rPr>
              <a:t>Remember last year when we showed that custom designer product in our innovation labs center? We listened to your feedback.. and built that technology directly into our Mitel One CX. All that power of customizing your customer experiences.. need a simple auto attendant, check, need a powerful IVR, check... how about just some simple custom messaging, check. If you have a phone number.. you'll want this :)</a:t>
            </a:r>
          </a:p>
          <a:p>
            <a:endParaRPr lang="en-US"/>
          </a:p>
          <a:p>
            <a:endParaRPr lang="en-US"/>
          </a:p>
          <a:p>
            <a:r>
              <a:rPr lang="en-US"/>
              <a:t>Twilio – Messenger &amp; SMS</a:t>
            </a:r>
          </a:p>
          <a:p>
            <a:r>
              <a:rPr lang="en-US"/>
              <a:t>Salesforce – Case &amp; Customer Management, Screen Pop</a:t>
            </a:r>
          </a:p>
          <a:p>
            <a:r>
              <a:rPr lang="en-US"/>
              <a:t>Microsoft Dynamics - Case &amp; Customer Management, Screen Pop</a:t>
            </a:r>
          </a:p>
          <a:p>
            <a:r>
              <a:rPr lang="en-US"/>
              <a:t>Microsoft – Authentication &amp; Directory</a:t>
            </a:r>
          </a:p>
          <a:p>
            <a:r>
              <a:rPr lang="en-US"/>
              <a:t>WhatsApp – Messenger &amp; Chat</a:t>
            </a:r>
          </a:p>
          <a:p>
            <a:r>
              <a:rPr lang="en-US"/>
              <a:t>Zendesk - Case &amp; Customer Management, Screen Pop</a:t>
            </a:r>
          </a:p>
          <a:p>
            <a:r>
              <a:rPr lang="en-US"/>
              <a:t>Google G-Suite – Authentication &amp; Directory</a:t>
            </a:r>
          </a:p>
          <a:p>
            <a:r>
              <a:rPr lang="en-US"/>
              <a:t>Facebook – Messenger &amp; Chat</a:t>
            </a:r>
          </a:p>
        </p:txBody>
      </p:sp>
      <p:sp>
        <p:nvSpPr>
          <p:cNvPr id="4" name="Slide Number Placeholder 3"/>
          <p:cNvSpPr>
            <a:spLocks noGrp="1"/>
          </p:cNvSpPr>
          <p:nvPr>
            <p:ph type="sldNum" sz="quarter" idx="5"/>
          </p:nvPr>
        </p:nvSpPr>
        <p:spPr/>
        <p:txBody>
          <a:bodyPr/>
          <a:lstStyle/>
          <a:p>
            <a:fld id="{9AC34391-AA7D-4F2F-9DE5-025EA46B8573}" type="slidenum">
              <a:rPr lang="en-US" smtClean="0"/>
              <a:t>16</a:t>
            </a:fld>
            <a:endParaRPr lang="en-US"/>
          </a:p>
        </p:txBody>
      </p:sp>
    </p:spTree>
    <p:extLst>
      <p:ext uri="{BB962C8B-B14F-4D97-AF65-F5344CB8AC3E}">
        <p14:creationId xmlns:p14="http://schemas.microsoft.com/office/powerpoint/2010/main" val="200088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27FB-432C-1145-BEF0-D5259E58B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95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Uitleg</a:t>
            </a:r>
            <a:r>
              <a:rPr lang="en-US" dirty="0"/>
              <a:t> </a:t>
            </a:r>
            <a:r>
              <a:rPr lang="en-US" dirty="0" err="1"/>
              <a:t>geven</a:t>
            </a:r>
            <a:r>
              <a:rPr lang="en-US" dirty="0"/>
              <a:t>. </a:t>
            </a:r>
            <a:r>
              <a:rPr lang="en-US" dirty="0" err="1"/>
              <a:t>Niet</a:t>
            </a:r>
            <a:r>
              <a:rPr lang="en-US" dirty="0"/>
              <a:t> alle </a:t>
            </a:r>
            <a:r>
              <a:rPr lang="en-US" dirty="0" err="1"/>
              <a:t>punten</a:t>
            </a:r>
            <a:r>
              <a:rPr lang="en-US" dirty="0"/>
              <a:t> </a:t>
            </a:r>
            <a:r>
              <a:rPr lang="en-US" dirty="0" err="1"/>
              <a:t>benoemen</a:t>
            </a:r>
            <a:endParaRPr lang="en-US" dirty="0"/>
          </a:p>
        </p:txBody>
      </p:sp>
      <p:sp>
        <p:nvSpPr>
          <p:cNvPr id="4" name="Slide Number Placeholder 3"/>
          <p:cNvSpPr>
            <a:spLocks noGrp="1"/>
          </p:cNvSpPr>
          <p:nvPr>
            <p:ph type="sldNum" sz="quarter" idx="5"/>
          </p:nvPr>
        </p:nvSpPr>
        <p:spPr/>
        <p:txBody>
          <a:bodyPr/>
          <a:lstStyle/>
          <a:p>
            <a:fld id="{03032676-B8B0-4A64-8A6D-AA990413F43D}" type="slidenum">
              <a:rPr lang="en-US" smtClean="0"/>
              <a:t>21</a:t>
            </a:fld>
            <a:endParaRPr lang="en-US"/>
          </a:p>
        </p:txBody>
      </p:sp>
    </p:spTree>
    <p:extLst>
      <p:ext uri="{BB962C8B-B14F-4D97-AF65-F5344CB8AC3E}">
        <p14:creationId xmlns:p14="http://schemas.microsoft.com/office/powerpoint/2010/main" val="283154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history of expertise</a:t>
            </a:r>
            <a:r>
              <a:rPr lang="en-US" baseline="0"/>
              <a:t> starts in productivity and then extends into collaboration and telephony</a:t>
            </a:r>
          </a:p>
          <a:p>
            <a:r>
              <a:rPr lang="en-US" baseline="0"/>
              <a:t>Mitel history of expertise starts in telephony and then extends into collaboration and telephony.</a:t>
            </a:r>
          </a:p>
          <a:p>
            <a:endParaRPr lang="en-US" baseline="0"/>
          </a:p>
          <a:p>
            <a:r>
              <a:rPr lang="en-US" baseline="0"/>
              <a:t>Being able to offer customer the ability to have both makes </a:t>
            </a:r>
            <a:r>
              <a:rPr lang="en-US" baseline="0" err="1"/>
              <a:t>Mitel+Microsoft</a:t>
            </a:r>
            <a:r>
              <a:rPr lang="en-US" baseline="0"/>
              <a:t> a winning combination.</a:t>
            </a:r>
            <a:endParaRPr lang="en-US"/>
          </a:p>
        </p:txBody>
      </p:sp>
      <p:sp>
        <p:nvSpPr>
          <p:cNvPr id="4" name="Slide Number Placeholder 3"/>
          <p:cNvSpPr>
            <a:spLocks noGrp="1"/>
          </p:cNvSpPr>
          <p:nvPr>
            <p:ph type="sldNum" sz="quarter" idx="10"/>
          </p:nvPr>
        </p:nvSpPr>
        <p:spPr/>
        <p:txBody>
          <a:bodyPr/>
          <a:lstStyle/>
          <a:p>
            <a:pPr>
              <a:defRPr/>
            </a:pPr>
            <a:fld id="{DEEE27FB-432C-1145-BEF0-D5259E58BC6F}" type="slidenum">
              <a:rPr lang="en-US" smtClean="0"/>
              <a:pPr>
                <a:defRPr/>
              </a:pPr>
              <a:t>24</a:t>
            </a:fld>
            <a:endParaRPr lang="en-US"/>
          </a:p>
        </p:txBody>
      </p:sp>
    </p:spTree>
    <p:extLst>
      <p:ext uri="{BB962C8B-B14F-4D97-AF65-F5344CB8AC3E}">
        <p14:creationId xmlns:p14="http://schemas.microsoft.com/office/powerpoint/2010/main" val="3304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25</a:t>
            </a:fld>
            <a:endParaRPr lang="en-US"/>
          </a:p>
        </p:txBody>
      </p:sp>
    </p:spTree>
    <p:extLst>
      <p:ext uri="{BB962C8B-B14F-4D97-AF65-F5344CB8AC3E}">
        <p14:creationId xmlns:p14="http://schemas.microsoft.com/office/powerpoint/2010/main" val="124508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too many tools creates complexity that companies don’t need. By combining Mitel and Microsoft you’ll get the benefits of a true communications solution, plus the productivity tools that come with Microsoft Teams and Outlook.</a:t>
            </a:r>
          </a:p>
        </p:txBody>
      </p:sp>
      <p:sp>
        <p:nvSpPr>
          <p:cNvPr id="4" name="Slide Number Placeholder 3"/>
          <p:cNvSpPr>
            <a:spLocks noGrp="1"/>
          </p:cNvSpPr>
          <p:nvPr>
            <p:ph type="sldNum" sz="quarter" idx="5"/>
          </p:nvPr>
        </p:nvSpPr>
        <p:spPr/>
        <p:txBody>
          <a:bodyPr/>
          <a:lstStyle/>
          <a:p>
            <a:fld id="{9AC34391-AA7D-4F2F-9DE5-025EA46B8573}" type="slidenum">
              <a:rPr lang="en-US" smtClean="0"/>
              <a:t>26</a:t>
            </a:fld>
            <a:endParaRPr lang="en-US"/>
          </a:p>
        </p:txBody>
      </p:sp>
    </p:spTree>
    <p:extLst>
      <p:ext uri="{BB962C8B-B14F-4D97-AF65-F5344CB8AC3E}">
        <p14:creationId xmlns:p14="http://schemas.microsoft.com/office/powerpoint/2010/main" val="136200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Im</a:t>
            </a:r>
            <a:r>
              <a:rPr lang="en-US" dirty="0"/>
              <a:t> InfoChannel </a:t>
            </a:r>
            <a:r>
              <a:rPr lang="en-US" b="1" dirty="0"/>
              <a:t>Mitel Solutions Alliance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finden</a:t>
            </a:r>
            <a:r>
              <a:rPr lang="en-US" dirty="0"/>
              <a:t> Sie </a:t>
            </a:r>
            <a:r>
              <a:rPr lang="en-US" dirty="0" err="1"/>
              <a:t>unter</a:t>
            </a:r>
            <a:r>
              <a:rPr lang="en-US" dirty="0"/>
              <a:t> Certified Applications / Other Applications / Microsoft: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Teams Collaboration Application for MiVoice Business, MiVoice MX-ONE, MiVoice 5000, MiVoice Connect &amp; MiVoice Office 400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je Mitel Kommunikationssystem diverse Dokumente, wie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Testbericht mit Konfigurationsanleitung sowie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AudioCodes Profile und teilweise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SIP Peer Profile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hlinkClick r:id="rId3"/>
              </a:rPr>
              <a:t>https://infochannel.mitel.com/ICMSA/qnprod.nsf/</a:t>
            </a:r>
            <a:endParaRPr lang="de-CH" dirty="0"/>
          </a:p>
          <a:p>
            <a:endParaRPr lang="de-DE" dirty="0"/>
          </a:p>
        </p:txBody>
      </p:sp>
      <p:sp>
        <p:nvSpPr>
          <p:cNvPr id="4" name="Foliennummernplatzhalter 3"/>
          <p:cNvSpPr>
            <a:spLocks noGrp="1"/>
          </p:cNvSpPr>
          <p:nvPr>
            <p:ph type="sldNum" sz="quarter" idx="10"/>
          </p:nvPr>
        </p:nvSpPr>
        <p:spPr/>
        <p:txBody>
          <a:bodyPr/>
          <a:lstStyle/>
          <a:p>
            <a:fld id="{9AC34391-AA7D-4F2F-9DE5-025EA46B8573}" type="slidenum">
              <a:rPr lang="en-US" smtClean="0"/>
              <a:t>27</a:t>
            </a:fld>
            <a:endParaRPr lang="en-US"/>
          </a:p>
        </p:txBody>
      </p:sp>
    </p:spTree>
    <p:extLst>
      <p:ext uri="{BB962C8B-B14F-4D97-AF65-F5344CB8AC3E}">
        <p14:creationId xmlns:p14="http://schemas.microsoft.com/office/powerpoint/2010/main" val="420196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lgn="l">
              <a:lnSpc>
                <a:spcPct val="110000"/>
              </a:lnSpc>
              <a:spcBef>
                <a:spcPts val="600"/>
              </a:spcBef>
              <a:buFont typeface="Arial" panose="020B0604020202020204" pitchFamily="34" charset="0"/>
              <a:buNone/>
            </a:pPr>
            <a:endParaRPr lang="de-DE" dirty="0"/>
          </a:p>
        </p:txBody>
      </p:sp>
      <p:sp>
        <p:nvSpPr>
          <p:cNvPr id="4" name="Slide Number Placeholder 3"/>
          <p:cNvSpPr>
            <a:spLocks noGrp="1"/>
          </p:cNvSpPr>
          <p:nvPr>
            <p:ph type="sldNum" sz="quarter" idx="10"/>
          </p:nvPr>
        </p:nvSpPr>
        <p:spPr/>
        <p:txBody>
          <a:bodyPr/>
          <a:lstStyle/>
          <a:p>
            <a:fld id="{9AC34391-AA7D-4F2F-9DE5-025EA46B8573}" type="slidenum">
              <a:rPr lang="en-US" smtClean="0"/>
              <a:t>29</a:t>
            </a:fld>
            <a:endParaRPr lang="en-US"/>
          </a:p>
        </p:txBody>
      </p:sp>
    </p:spTree>
    <p:extLst>
      <p:ext uri="{BB962C8B-B14F-4D97-AF65-F5344CB8AC3E}">
        <p14:creationId xmlns:p14="http://schemas.microsoft.com/office/powerpoint/2010/main" val="392427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accent1"/>
              </a:solidFill>
            </a:endParaRPr>
          </a:p>
        </p:txBody>
      </p:sp>
      <p:sp>
        <p:nvSpPr>
          <p:cNvPr id="4" name="Slide Number Placeholder 3"/>
          <p:cNvSpPr>
            <a:spLocks noGrp="1"/>
          </p:cNvSpPr>
          <p:nvPr>
            <p:ph type="sldNum" sz="quarter" idx="10"/>
          </p:nvPr>
        </p:nvSpPr>
        <p:spPr/>
        <p:txBody>
          <a:bodyPr/>
          <a:lstStyle/>
          <a:p>
            <a:pPr>
              <a:defRPr/>
            </a:pPr>
            <a:fld id="{DEEE27FB-432C-1145-BEF0-D5259E58BC6F}" type="slidenum">
              <a:rPr lang="en-US" smtClean="0"/>
              <a:pPr>
                <a:defRPr/>
              </a:pPr>
              <a:t>4</a:t>
            </a:fld>
            <a:endParaRPr lang="en-US"/>
          </a:p>
        </p:txBody>
      </p:sp>
    </p:spTree>
    <p:extLst>
      <p:ext uri="{BB962C8B-B14F-4D97-AF65-F5344CB8AC3E}">
        <p14:creationId xmlns:p14="http://schemas.microsoft.com/office/powerpoint/2010/main" val="400199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EEE27FB-432C-1145-BEF0-D5259E58BC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5574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038">
              <a:defRPr/>
            </a:pPr>
            <a:r>
              <a:rPr lang="en-US" sz="1200">
                <a:solidFill>
                  <a:schemeClr val="accent1"/>
                </a:solidFill>
              </a:rPr>
              <a:t>Some of the key aspects MiCollab provides includes:</a:t>
            </a:r>
          </a:p>
          <a:p>
            <a:pPr defTabSz="891038">
              <a:defRPr/>
            </a:pPr>
            <a:endParaRPr lang="en-US" sz="1200">
              <a:solidFill>
                <a:schemeClr val="accent1"/>
              </a:solidFill>
            </a:endParaRPr>
          </a:p>
          <a:p>
            <a:pPr marL="173302" indent="-173302" defTabSz="891038">
              <a:buFont typeface="Arial" panose="020B0604020202020204" pitchFamily="34" charset="0"/>
              <a:buChar char="•"/>
              <a:defRPr/>
            </a:pPr>
            <a:r>
              <a:rPr lang="en-GB" altLang="en-US" sz="1200">
                <a:solidFill>
                  <a:schemeClr val="accent1"/>
                </a:solidFill>
                <a:latin typeface="Arial" pitchFamily="34" charset="0"/>
                <a:ea typeface="ＭＳ Ｐゴシック" pitchFamily="34" charset="-128"/>
                <a:cs typeface="Geneva" pitchFamily="-84" charset="0"/>
              </a:rPr>
              <a:t>Presence: of others enabling you to know whether the person you need to connect with are on their phone, away from their desk or available for a chat via text</a:t>
            </a:r>
          </a:p>
          <a:p>
            <a:pPr marL="173302" indent="-173302" defTabSz="891038">
              <a:buFont typeface="Arial" panose="020B0604020202020204" pitchFamily="34" charset="0"/>
              <a:buChar char="•"/>
              <a:defRPr/>
            </a:pPr>
            <a:r>
              <a:rPr lang="en-GB" altLang="en-US" sz="1200">
                <a:solidFill>
                  <a:schemeClr val="accent1"/>
                </a:solidFill>
                <a:latin typeface="Arial" pitchFamily="34" charset="0"/>
                <a:ea typeface="ＭＳ Ｐゴシック" pitchFamily="34" charset="-128"/>
                <a:cs typeface="Geneva" pitchFamily="-84" charset="0"/>
              </a:rPr>
              <a:t>Point of access to the directory of all employees with point and click or tap and hold communications</a:t>
            </a:r>
          </a:p>
          <a:p>
            <a:pPr marL="173302" indent="-173302">
              <a:buFont typeface="Arial" panose="020B0604020202020204" pitchFamily="34" charset="0"/>
              <a:buChar char="•"/>
              <a:defRPr/>
            </a:pPr>
            <a:r>
              <a:rPr lang="en-GB" altLang="en-US" sz="1200">
                <a:solidFill>
                  <a:schemeClr val="accent1"/>
                </a:solidFill>
                <a:latin typeface="Arial" pitchFamily="34" charset="0"/>
                <a:ea typeface="ＭＳ Ｐゴシック" pitchFamily="34" charset="-128"/>
                <a:cs typeface="Geneva" pitchFamily="-84" charset="0"/>
              </a:rPr>
              <a:t>Access to one-to-one, group and persistent messaging for when a quick question or comment via instant messaging is the right choice in the moment</a:t>
            </a:r>
          </a:p>
          <a:p>
            <a:pPr marL="173302" indent="-173302" defTabSz="891038">
              <a:buFont typeface="Arial" panose="020B0604020202020204" pitchFamily="34" charset="0"/>
              <a:buChar char="•"/>
              <a:defRPr/>
            </a:pPr>
            <a:r>
              <a:rPr lang="en-GB" altLang="en-US" sz="1200">
                <a:solidFill>
                  <a:schemeClr val="accent1"/>
                </a:solidFill>
                <a:latin typeface="Arial" pitchFamily="34" charset="0"/>
                <a:ea typeface="ＭＳ Ｐゴシック" pitchFamily="34" charset="-128"/>
                <a:cs typeface="Geneva" pitchFamily="-84" charset="0"/>
              </a:rPr>
              <a:t>The ability to s</a:t>
            </a:r>
            <a:r>
              <a:rPr lang="en-US" altLang="en-US" sz="1200">
                <a:solidFill>
                  <a:schemeClr val="accent1"/>
                </a:solidFill>
                <a:latin typeface="Arial" pitchFamily="34" charset="0"/>
                <a:cs typeface="Arial" pitchFamily="34" charset="0"/>
              </a:rPr>
              <a:t>hare information and coordinate work on projects regardless of location / device and the </a:t>
            </a:r>
            <a:r>
              <a:rPr lang="en-GB" altLang="en-US" sz="1200">
                <a:solidFill>
                  <a:schemeClr val="accent1"/>
                </a:solidFill>
                <a:latin typeface="Arial" pitchFamily="34" charset="0"/>
                <a:ea typeface="ＭＳ Ｐゴシック" pitchFamily="34" charset="-128"/>
                <a:cs typeface="Geneva" pitchFamily="-84" charset="0"/>
              </a:rPr>
              <a:t>escalation of a voice call or chat to a web and video collaboration session</a:t>
            </a:r>
          </a:p>
          <a:p>
            <a:pPr marL="173302" indent="-173302">
              <a:buFont typeface="Arial" panose="020B0604020202020204" pitchFamily="34" charset="0"/>
              <a:buChar char="•"/>
              <a:defRPr/>
            </a:pPr>
            <a:r>
              <a:rPr lang="en-GB" altLang="en-US" sz="1200">
                <a:solidFill>
                  <a:schemeClr val="accent1"/>
                </a:solidFill>
                <a:latin typeface="Arial" pitchFamily="34" charset="0"/>
                <a:ea typeface="ＭＳ Ｐゴシック" pitchFamily="34" charset="-128"/>
                <a:cs typeface="Geneva" pitchFamily="-84" charset="0"/>
              </a:rPr>
              <a:t>And a streamlined workflow between Outlook and core communications with support for a range of integrations, including email access from with their MiCollab client, the creation of MiCollab conferences from within their Outlook calendar, and access to Chat and voice calling from Outlook Contact Cards</a:t>
            </a:r>
          </a:p>
          <a:p>
            <a:pPr marL="177823" indent="-177823">
              <a:buFont typeface="Arial" panose="020B0604020202020204" pitchFamily="34" charset="0"/>
              <a:buChar char="•"/>
              <a:defRPr/>
            </a:pPr>
            <a:endParaRPr lang="en-GB" altLang="en-US" sz="1200">
              <a:solidFill>
                <a:schemeClr val="accent1"/>
              </a:solidFill>
              <a:latin typeface="Arial" pitchFamily="34" charset="0"/>
              <a:ea typeface="ＭＳ Ｐゴシック" pitchFamily="34" charset="-128"/>
              <a:cs typeface="Geneva" pitchFamily="-84" charset="0"/>
            </a:endParaRPr>
          </a:p>
          <a:p>
            <a:pPr defTabSz="914286">
              <a:defRPr/>
            </a:pPr>
            <a:endParaRPr lang="en-US" altLang="en-US">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71716A10-096B-449D-8C62-B50FA32B411A}" type="slidenum">
              <a:rPr kumimoji="0" lang="uk-UA" sz="1300" b="0" i="0" u="none" strike="noStrike" kern="1200" cap="none" spc="0" normalizeH="0" baseline="0" noProof="0" smtClean="0">
                <a:ln>
                  <a:noFill/>
                </a:ln>
                <a:solidFill>
                  <a:srgbClr val="000000"/>
                </a:solidFill>
                <a:effectLst/>
                <a:uLnTx/>
                <a:uFillTx/>
                <a:latin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a:t>
            </a:fld>
            <a:endParaRPr kumimoji="0" lang="uk-UA" sz="13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398287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Import Contacts from CSV</a:t>
            </a:r>
            <a:endParaRPr lang="en-NL"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Calibri" panose="020F0502020204030204" pitchFamily="34" charset="0"/>
                <a:ea typeface="Calibri" panose="020F0502020204030204" pitchFamily="34" charset="0"/>
              </a:rPr>
              <a:t>MiCollab</a:t>
            </a:r>
            <a:r>
              <a:rPr lang="en-GB" sz="1800" dirty="0">
                <a:effectLst/>
                <a:latin typeface="Calibri" panose="020F0502020204030204" pitchFamily="34" charset="0"/>
                <a:ea typeface="Calibri" panose="020F0502020204030204" pitchFamily="34" charset="0"/>
              </a:rPr>
              <a:t> Client Audio selection (that sticks)</a:t>
            </a:r>
            <a:endParaRPr lang="en-NL"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WebRTC Hold &amp; Supervised Transfer</a:t>
            </a:r>
            <a:endParaRPr lang="en-NL"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642C73-945B-49B9-8D31-8FE566DB25F6}"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2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Narrative: Mitel One unifies telephony, meetings, collaboration and contact center into a modern, easy to use employee interface.  Mitel One is the only solution on the market that combines the employee and customer experience into a single user interface.  Mitel One is a game changer that will catapult Mitel to greater heights beyond what any of our competitors offer.  Mitel One will become the single client for all Mitel communication platforms. </a:t>
            </a:r>
          </a:p>
          <a:p>
            <a:endParaRPr lang="en-US" sz="14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34391-AA7D-4F2F-9DE5-025EA46B8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34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Widget dashboard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simplicity of rich visual widgets</a:t>
            </a:r>
            <a:r>
              <a:rPr lang="en-CA" sz="1200" kern="1200">
                <a:solidFill>
                  <a:schemeClr val="tx1"/>
                </a:solidFill>
                <a:effectLst/>
                <a:latin typeface="+mn-lt"/>
                <a:ea typeface="+mn-ea"/>
                <a:cs typeface="+mn-cs"/>
              </a:rPr>
              <a:t>, where bits of core information from very different sources, can be co-presented, arranged and interacted with directly in a dashboard style UI has proven effective, and is becoming more common.</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(Short term differentiator – other apps are following)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Modern UI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UI direction, </a:t>
            </a:r>
            <a:r>
              <a:rPr lang="en-US" sz="1200" kern="1200" err="1">
                <a:solidFill>
                  <a:schemeClr val="tx1"/>
                </a:solidFill>
                <a:effectLst/>
                <a:latin typeface="+mn-lt"/>
                <a:ea typeface="+mn-ea"/>
                <a:cs typeface="+mn-cs"/>
              </a:rPr>
              <a:t>Neumorphism</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combines elements of flat/ minimalist design and skeuomorphism. This achieves a layered, soft, almost moulded plastic look, contrasting a very flat and at times dull UI of many competitors.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Dark Mode. If dark mode is not already expected, it will be shortly as most OS’s have introduces dark mode.</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(Short/midterm differentiator)</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Simple agenda builder </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is one of the top take </a:t>
            </a:r>
            <a:r>
              <a:rPr lang="en-CA" sz="1200" kern="1200" err="1">
                <a:solidFill>
                  <a:schemeClr val="tx1"/>
                </a:solidFill>
                <a:effectLst/>
                <a:latin typeface="+mn-lt"/>
                <a:ea typeface="+mn-ea"/>
                <a:cs typeface="+mn-cs"/>
              </a:rPr>
              <a:t>away’s</a:t>
            </a:r>
            <a:r>
              <a:rPr lang="en-CA" sz="1200" kern="1200">
                <a:solidFill>
                  <a:schemeClr val="tx1"/>
                </a:solidFill>
                <a:effectLst/>
                <a:latin typeface="+mn-lt"/>
                <a:ea typeface="+mn-ea"/>
                <a:cs typeface="+mn-cs"/>
              </a:rPr>
              <a:t> from our NA/EU research with Frog Design. Since then, the number of meetings we are in have exploded but more often than not we meet around a “Meeting Title” only, with no other information. The research readout suggests a shared meeting agenda </a:t>
            </a:r>
            <a:r>
              <a:rPr lang="en-US" sz="1200" kern="1200">
                <a:solidFill>
                  <a:schemeClr val="tx1"/>
                </a:solidFill>
                <a:effectLst/>
                <a:latin typeface="+mn-lt"/>
                <a:ea typeface="+mn-ea"/>
                <a:cs typeface="+mn-cs"/>
              </a:rPr>
              <a:t>that will invite a more precise discussion Before, During, After​ a meeting.</a:t>
            </a:r>
          </a:p>
          <a:p>
            <a:r>
              <a:rPr lang="en-CA" sz="1200" i="1" kern="1200">
                <a:solidFill>
                  <a:schemeClr val="tx1"/>
                </a:solidFill>
                <a:effectLst/>
                <a:latin typeface="+mn-lt"/>
                <a:ea typeface="+mn-ea"/>
                <a:cs typeface="+mn-cs"/>
              </a:rPr>
              <a:t>(Short/mid/long term differentiator if the concept has traction and we keep building it out)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Device awareness​​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my mind one of the absolute biggest differentiators we have up our sleeve. If Mitel devices around us are aware of our proximity, magic can happen. As an example, you no longer have to fiddle with video, in room displays or conference units when setting up a meeting room. All these connections now happen while you bring up your presentation.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and none of our competitors have a seamless solution. Yet before the pandemic, one of the biggest complaints from users and customers was the time it takes to set up meeting room. This was confirmed through the Frog research. </a:t>
            </a:r>
            <a:r>
              <a:rPr lang="en-CA" sz="1200" kern="1200">
                <a:solidFill>
                  <a:schemeClr val="tx1"/>
                </a:solidFill>
                <a:effectLst/>
                <a:latin typeface="+mn-lt"/>
                <a:ea typeface="+mn-ea"/>
                <a:cs typeface="+mn-cs"/>
              </a:rPr>
              <a:t>Noting will be released on 2021 so probably needs to be kept out of GKO though.</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(Long term differentiator)</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Light External Communication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Darren explained the seamless and super powerful blend of UC and light CC functionality perfectly.</a:t>
            </a:r>
          </a:p>
          <a:p>
            <a:r>
              <a:rPr lang="en-CA" sz="1200" i="1" kern="1200">
                <a:solidFill>
                  <a:schemeClr val="tx1"/>
                </a:solidFill>
                <a:effectLst/>
                <a:latin typeface="+mn-lt"/>
                <a:ea typeface="+mn-ea"/>
                <a:cs typeface="+mn-cs"/>
              </a:rPr>
              <a:t>(Short/mid/long term differentiator if we keep building it out)</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Start/Stop Work​ (Not CC)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Users are looking for better defined borders around work. Particularly during the pandemic, these borders are blurring. On/Off work allows a user to “leave” work and let own preferences handle the conversation after hours. </a:t>
            </a:r>
          </a:p>
          <a:p>
            <a:r>
              <a:rPr lang="en-CA" sz="1200" i="1" kern="1200">
                <a:solidFill>
                  <a:schemeClr val="tx1"/>
                </a:solidFill>
                <a:effectLst/>
                <a:latin typeface="+mn-lt"/>
                <a:ea typeface="+mn-ea"/>
                <a:cs typeface="+mn-cs"/>
              </a:rPr>
              <a:t>(Short/mid term differentiator – Easy to copy if there is traction)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Micro View (Not CC)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OneApp Micro View is a matchbox sized UI that can be tugged away in a corner of the monitor while still visually tracking and alerting the user of activities.</a:t>
            </a:r>
          </a:p>
          <a:p>
            <a:r>
              <a:rPr lang="en-CA" sz="1200" i="1" kern="1200">
                <a:solidFill>
                  <a:schemeClr val="tx1"/>
                </a:solidFill>
                <a:effectLst/>
                <a:latin typeface="+mn-lt"/>
                <a:ea typeface="+mn-ea"/>
                <a:cs typeface="+mn-cs"/>
              </a:rPr>
              <a:t>(Not really a differentiator. Other have smaller UI’s but nothing this discreet.)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DC28B-0E0F-488E-981A-9AC0715AA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84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27FB-432C-1145-BEF0-D5259E58BC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3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Widget dashboard ​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simplicity of rich visual widgets</a:t>
            </a:r>
            <a:r>
              <a:rPr lang="en-CA" sz="1200" kern="1200">
                <a:solidFill>
                  <a:schemeClr val="tx1"/>
                </a:solidFill>
                <a:effectLst/>
                <a:latin typeface="+mn-lt"/>
                <a:ea typeface="+mn-ea"/>
                <a:cs typeface="+mn-cs"/>
              </a:rPr>
              <a:t>, where bits of core information from very different sources, can be co-presented, arranged and interacted with directly in a dashboard style UI has proven effective, and is becoming more common.</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(Short term differentiator – other apps are following)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Modern UI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UI direction, </a:t>
            </a:r>
            <a:r>
              <a:rPr lang="en-US" sz="1200" kern="1200" err="1">
                <a:solidFill>
                  <a:schemeClr val="tx1"/>
                </a:solidFill>
                <a:effectLst/>
                <a:latin typeface="+mn-lt"/>
                <a:ea typeface="+mn-ea"/>
                <a:cs typeface="+mn-cs"/>
              </a:rPr>
              <a:t>Neumorphism</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combines elements of flat/ minimalist design and skeuomorphism. This achieves a layered, soft, almost moulded plastic look, contrasting a very flat and at times dull UI of many competitors.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Dark Mode. If dark mode is not already expected, it will be shortly as most OS’s have introduces dark mode.</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(Short/midterm differentiator)</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Simple agenda builder </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is one of the top take </a:t>
            </a:r>
            <a:r>
              <a:rPr lang="en-CA" sz="1200" kern="1200" err="1">
                <a:solidFill>
                  <a:schemeClr val="tx1"/>
                </a:solidFill>
                <a:effectLst/>
                <a:latin typeface="+mn-lt"/>
                <a:ea typeface="+mn-ea"/>
                <a:cs typeface="+mn-cs"/>
              </a:rPr>
              <a:t>away’s</a:t>
            </a:r>
            <a:r>
              <a:rPr lang="en-CA" sz="1200" kern="1200">
                <a:solidFill>
                  <a:schemeClr val="tx1"/>
                </a:solidFill>
                <a:effectLst/>
                <a:latin typeface="+mn-lt"/>
                <a:ea typeface="+mn-ea"/>
                <a:cs typeface="+mn-cs"/>
              </a:rPr>
              <a:t> from our NA/EU research with Frog Design. Since then, the number of meetings we are in have exploded but more often than not we meet around a “Meeting Title” only, with no other information. The research readout suggests a shared meeting agenda </a:t>
            </a:r>
            <a:r>
              <a:rPr lang="en-US" sz="1200" kern="1200">
                <a:solidFill>
                  <a:schemeClr val="tx1"/>
                </a:solidFill>
                <a:effectLst/>
                <a:latin typeface="+mn-lt"/>
                <a:ea typeface="+mn-ea"/>
                <a:cs typeface="+mn-cs"/>
              </a:rPr>
              <a:t>that will invite a more precise discussion Before, During, After​ a meeting.</a:t>
            </a:r>
          </a:p>
          <a:p>
            <a:r>
              <a:rPr lang="en-CA" sz="1200" i="1" kern="1200">
                <a:solidFill>
                  <a:schemeClr val="tx1"/>
                </a:solidFill>
                <a:effectLst/>
                <a:latin typeface="+mn-lt"/>
                <a:ea typeface="+mn-ea"/>
                <a:cs typeface="+mn-cs"/>
              </a:rPr>
              <a:t>(Short/mid/long term differentiator if the concept has traction and we keep building it out)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Device awareness​​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my mind one of the absolute biggest differentiators we have up our sleeve. If Mitel devices around us are aware of our proximity, magic can happen. As an example, you no longer have to fiddle with video, in room displays or conference units when setting up a meeting room. All these connections now happen while you bring up your presentation.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and none of our competitors have a seamless solution. Yet before the pandemic, one of the biggest complaints from users and customers was the time it takes to set up meeting room. This was confirmed through the Frog research. </a:t>
            </a:r>
            <a:r>
              <a:rPr lang="en-CA" sz="1200" kern="1200">
                <a:solidFill>
                  <a:schemeClr val="tx1"/>
                </a:solidFill>
                <a:effectLst/>
                <a:latin typeface="+mn-lt"/>
                <a:ea typeface="+mn-ea"/>
                <a:cs typeface="+mn-cs"/>
              </a:rPr>
              <a:t>Noting will be released on 2021 so probably needs to be kept out of GKO though.</a:t>
            </a:r>
            <a:endParaRPr lang="en-US" sz="1200" kern="1200">
              <a:solidFill>
                <a:schemeClr val="tx1"/>
              </a:solidFill>
              <a:effectLst/>
              <a:latin typeface="+mn-lt"/>
              <a:ea typeface="+mn-ea"/>
              <a:cs typeface="+mn-cs"/>
            </a:endParaRPr>
          </a:p>
          <a:p>
            <a:r>
              <a:rPr lang="en-CA" sz="1200" i="1" kern="1200">
                <a:solidFill>
                  <a:schemeClr val="tx1"/>
                </a:solidFill>
                <a:effectLst/>
                <a:latin typeface="+mn-lt"/>
                <a:ea typeface="+mn-ea"/>
                <a:cs typeface="+mn-cs"/>
              </a:rPr>
              <a:t>(Long term differentiator)</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Light External Communication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Darren explained the seamless and super powerful blend of UC and light CC functionality perfectly.</a:t>
            </a:r>
          </a:p>
          <a:p>
            <a:r>
              <a:rPr lang="en-CA" sz="1200" i="1" kern="1200">
                <a:solidFill>
                  <a:schemeClr val="tx1"/>
                </a:solidFill>
                <a:effectLst/>
                <a:latin typeface="+mn-lt"/>
                <a:ea typeface="+mn-ea"/>
                <a:cs typeface="+mn-cs"/>
              </a:rPr>
              <a:t>(Short/mid/long term differentiator if we keep building it out)</a:t>
            </a: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Start/Stop Work​ (Not CC)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Users are looking for better defined borders around work. Particularly during the pandemic, these borders are blurring. On/Off work allows a user to “leave” work and let own preferences handle the conversation after hours. </a:t>
            </a:r>
          </a:p>
          <a:p>
            <a:r>
              <a:rPr lang="en-CA" sz="1200" i="1" kern="1200">
                <a:solidFill>
                  <a:schemeClr val="tx1"/>
                </a:solidFill>
                <a:effectLst/>
                <a:latin typeface="+mn-lt"/>
                <a:ea typeface="+mn-ea"/>
                <a:cs typeface="+mn-cs"/>
              </a:rPr>
              <a:t>(Short/mid term differentiator – Easy to copy if there is traction)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Micro View (Not CC)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OneApp Micro View is a matchbox sized UI that can be tugged away in a corner of the monitor while still visually tracking and alerting the user of activities.</a:t>
            </a:r>
          </a:p>
          <a:p>
            <a:r>
              <a:rPr lang="en-CA" sz="1200" i="1" kern="1200">
                <a:solidFill>
                  <a:schemeClr val="tx1"/>
                </a:solidFill>
                <a:effectLst/>
                <a:latin typeface="+mn-lt"/>
                <a:ea typeface="+mn-ea"/>
                <a:cs typeface="+mn-cs"/>
              </a:rPr>
              <a:t>(Not really a differentiator. Other have smaller UI’s but nothing this discreet.)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DC28B-0E0F-488E-981A-9AC0715AA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626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SzPts val="1000"/>
              <a:buFont typeface="Symbol" pitchFamily="2" charset="2"/>
              <a:buNone/>
              <a:tabLst>
                <a:tab pos="457200" algn="l"/>
              </a:tabLst>
            </a:pPr>
            <a:r>
              <a:rPr lang="en-GB" sz="2800">
                <a:ea typeface="Times New Roman" panose="02020603050405020304" pitchFamily="18" charset="0"/>
              </a:rPr>
              <a:t>Mitel One provides users with a seamless experience by combining phone, messaging, meetings, and customer experience features all in one simple to use interface.</a:t>
            </a:r>
          </a:p>
          <a:p>
            <a:pPr marL="0" lvl="0" indent="0">
              <a:buSzPts val="1000"/>
              <a:buFont typeface="Symbol" pitchFamily="2" charset="2"/>
              <a:buNone/>
              <a:tabLst>
                <a:tab pos="457200" algn="l"/>
              </a:tabLst>
            </a:pPr>
            <a:r>
              <a:rPr lang="en-GB" sz="2800"/>
              <a:t>Mitel One is also a native cloud application with administration and configuration tools that allow you to deploy and design customer interaction workflows in minutes.</a:t>
            </a:r>
          </a:p>
          <a:p>
            <a:pPr marL="0" lvl="0" indent="0">
              <a:buSzPts val="1000"/>
              <a:buFont typeface="Symbol" pitchFamily="2" charset="2"/>
              <a:buNone/>
              <a:tabLst>
                <a:tab pos="457200" algn="l"/>
              </a:tabLst>
            </a:pPr>
            <a:r>
              <a:rPr lang="en-GB" sz="2800"/>
              <a:t>Mitel One is also extremely powerful yet very simple to use with a visual workflow designer to develop workflows with voice, chat, SMS, social messaging, and even open media interactions.  It also comes with out-of-the-box integrations with the world’s most popular CRM systems as well as custom integrations for more sophisticated environments.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34391-AA7D-4F2F-9DE5-025EA46B8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415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3ABA7C-C4C4-0F44-9C75-88DF52D0FEBB}"/>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3D696B-3439-9242-97C3-C44AC65DB2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72236" y="2349282"/>
            <a:ext cx="9447528" cy="2159434"/>
          </a:xfrm>
          <a:prstGeom prst="rect">
            <a:avLst/>
          </a:prstGeom>
        </p:spPr>
      </p:pic>
    </p:spTree>
    <p:extLst>
      <p:ext uri="{BB962C8B-B14F-4D97-AF65-F5344CB8AC3E}">
        <p14:creationId xmlns:p14="http://schemas.microsoft.com/office/powerpoint/2010/main" val="118972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363772" y="1411287"/>
            <a:ext cx="11467769" cy="4035425"/>
          </a:xfrm>
        </p:spPr>
        <p:txBody>
          <a:bodyPr/>
          <a:lstStyle>
            <a:lvl1pPr marL="0" indent="0">
              <a:buNone/>
              <a:defRPr>
                <a:solidFill>
                  <a:schemeClr val="accent2"/>
                </a:solidFill>
              </a:defRPr>
            </a:lvl1pPr>
            <a:lvl2pPr>
              <a:defRPr>
                <a:solidFill>
                  <a:srgbClr val="757779"/>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3CB022B2-E1EC-7C4F-95C3-DD840F7A9415}"/>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6" name="Title Placeholder 1">
            <a:extLst>
              <a:ext uri="{FF2B5EF4-FFF2-40B4-BE49-F238E27FC236}">
                <a16:creationId xmlns:a16="http://schemas.microsoft.com/office/drawing/2014/main" id="{AA823D74-A0E4-2044-828F-2E9E24C1E45A}"/>
              </a:ext>
            </a:extLst>
          </p:cNvPr>
          <p:cNvSpPr>
            <a:spLocks noGrp="1"/>
          </p:cNvSpPr>
          <p:nvPr>
            <p:ph type="title"/>
          </p:nvPr>
        </p:nvSpPr>
        <p:spPr>
          <a:xfrm>
            <a:off x="363772" y="216764"/>
            <a:ext cx="11467769"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82168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334DAF1E-5FF2-524F-B98E-95F9A11D82C3}"/>
              </a:ext>
            </a:extLst>
          </p:cNvPr>
          <p:cNvSpPr>
            <a:spLocks noGrp="1"/>
          </p:cNvSpPr>
          <p:nvPr>
            <p:ph type="body" sz="quarter" idx="10" hasCustomPrompt="1"/>
          </p:nvPr>
        </p:nvSpPr>
        <p:spPr>
          <a:xfrm>
            <a:off x="363771" y="1362012"/>
            <a:ext cx="5527743"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5E51252B-13F6-794A-965F-036B1A10C576}"/>
              </a:ext>
            </a:extLst>
          </p:cNvPr>
          <p:cNvSpPr>
            <a:spLocks noGrp="1"/>
          </p:cNvSpPr>
          <p:nvPr>
            <p:ph type="body" sz="quarter" idx="11" hasCustomPrompt="1"/>
          </p:nvPr>
        </p:nvSpPr>
        <p:spPr>
          <a:xfrm>
            <a:off x="6300486" y="1358836"/>
            <a:ext cx="5527742"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2" name="Slide Number Placeholder 5">
            <a:extLst>
              <a:ext uri="{FF2B5EF4-FFF2-40B4-BE49-F238E27FC236}">
                <a16:creationId xmlns:a16="http://schemas.microsoft.com/office/drawing/2014/main" id="{4D83291F-A946-0D48-AD82-9AC0938EE5D8}"/>
              </a:ext>
            </a:extLst>
          </p:cNvPr>
          <p:cNvSpPr>
            <a:spLocks noGrp="1"/>
          </p:cNvSpPr>
          <p:nvPr>
            <p:ph type="sldNum" sz="quarter" idx="4"/>
          </p:nvPr>
        </p:nvSpPr>
        <p:spPr>
          <a:xfrm>
            <a:off x="363771"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8" name="Title Placeholder 1">
            <a:extLst>
              <a:ext uri="{FF2B5EF4-FFF2-40B4-BE49-F238E27FC236}">
                <a16:creationId xmlns:a16="http://schemas.microsoft.com/office/drawing/2014/main" id="{87011964-84C4-DA42-BFD9-D9AE900BFD9D}"/>
              </a:ext>
            </a:extLst>
          </p:cNvPr>
          <p:cNvSpPr>
            <a:spLocks noGrp="1"/>
          </p:cNvSpPr>
          <p:nvPr>
            <p:ph type="title"/>
          </p:nvPr>
        </p:nvSpPr>
        <p:spPr>
          <a:xfrm>
            <a:off x="363771" y="167489"/>
            <a:ext cx="11464457"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4418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column">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635001" y="1362012"/>
            <a:ext cx="3371448"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CF50700E-1FCC-4D4A-A1A9-85F24CFFA1E4}"/>
              </a:ext>
            </a:extLst>
          </p:cNvPr>
          <p:cNvSpPr>
            <a:spLocks noGrp="1"/>
          </p:cNvSpPr>
          <p:nvPr>
            <p:ph type="body" sz="quarter" idx="11" hasCustomPrompt="1"/>
          </p:nvPr>
        </p:nvSpPr>
        <p:spPr>
          <a:xfrm>
            <a:off x="4410277" y="1362012"/>
            <a:ext cx="3371448"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14FDAAE-53F5-974E-B3B6-77EE9D70FDD7}"/>
              </a:ext>
            </a:extLst>
          </p:cNvPr>
          <p:cNvSpPr>
            <a:spLocks noGrp="1"/>
          </p:cNvSpPr>
          <p:nvPr>
            <p:ph type="body" sz="quarter" idx="12" hasCustomPrompt="1"/>
          </p:nvPr>
        </p:nvSpPr>
        <p:spPr>
          <a:xfrm>
            <a:off x="8185553" y="1362012"/>
            <a:ext cx="3371448"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4" name="Slide Number Placeholder 5">
            <a:extLst>
              <a:ext uri="{FF2B5EF4-FFF2-40B4-BE49-F238E27FC236}">
                <a16:creationId xmlns:a16="http://schemas.microsoft.com/office/drawing/2014/main" id="{8BED687C-10DE-9B44-B336-6FD87B66FF53}"/>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8" name="Title Placeholder 1">
            <a:extLst>
              <a:ext uri="{FF2B5EF4-FFF2-40B4-BE49-F238E27FC236}">
                <a16:creationId xmlns:a16="http://schemas.microsoft.com/office/drawing/2014/main" id="{3049B044-3E3F-6349-BD81-2D00A9036BAA}"/>
              </a:ext>
            </a:extLst>
          </p:cNvPr>
          <p:cNvSpPr>
            <a:spLocks noGrp="1"/>
          </p:cNvSpPr>
          <p:nvPr>
            <p:ph type="title"/>
          </p:nvPr>
        </p:nvSpPr>
        <p:spPr>
          <a:xfrm>
            <a:off x="363772" y="167489"/>
            <a:ext cx="11459818"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59731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with graphic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1625002" y="3225696"/>
            <a:ext cx="2472438" cy="2529812"/>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hasCustomPrompt="1"/>
          </p:nvPr>
        </p:nvSpPr>
        <p:spPr>
          <a:xfrm>
            <a:off x="1960668" y="1276106"/>
            <a:ext cx="1627632" cy="1627632"/>
          </a:xfrm>
        </p:spPr>
        <p:txBody>
          <a:bodyPr/>
          <a:lstStyle/>
          <a:p>
            <a:r>
              <a:rPr lang="en-US"/>
              <a:t>Icon</a:t>
            </a:r>
          </a:p>
        </p:txBody>
      </p:sp>
      <p:sp>
        <p:nvSpPr>
          <p:cNvPr id="11" name="Text Placeholder 12">
            <a:extLst>
              <a:ext uri="{FF2B5EF4-FFF2-40B4-BE49-F238E27FC236}">
                <a16:creationId xmlns:a16="http://schemas.microsoft.com/office/drawing/2014/main" id="{E303EC4E-EDF4-8843-89F9-F6EC14E0D270}"/>
              </a:ext>
            </a:extLst>
          </p:cNvPr>
          <p:cNvSpPr>
            <a:spLocks noGrp="1"/>
          </p:cNvSpPr>
          <p:nvPr>
            <p:ph type="body" sz="quarter" idx="14" hasCustomPrompt="1"/>
          </p:nvPr>
        </p:nvSpPr>
        <p:spPr>
          <a:xfrm>
            <a:off x="4821543" y="3225696"/>
            <a:ext cx="2472438" cy="2529812"/>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6A49972F-E633-E646-AD7E-888618BEB16C}"/>
              </a:ext>
            </a:extLst>
          </p:cNvPr>
          <p:cNvSpPr>
            <a:spLocks noGrp="1"/>
          </p:cNvSpPr>
          <p:nvPr>
            <p:ph type="body" sz="quarter" idx="16" hasCustomPrompt="1"/>
          </p:nvPr>
        </p:nvSpPr>
        <p:spPr>
          <a:xfrm>
            <a:off x="8018084" y="3225696"/>
            <a:ext cx="2472438" cy="2529812"/>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6" name="Picture Placeholder 2">
            <a:extLst>
              <a:ext uri="{FF2B5EF4-FFF2-40B4-BE49-F238E27FC236}">
                <a16:creationId xmlns:a16="http://schemas.microsoft.com/office/drawing/2014/main" id="{A1684423-F084-EE48-B1A5-D8C054076722}"/>
              </a:ext>
            </a:extLst>
          </p:cNvPr>
          <p:cNvSpPr>
            <a:spLocks noGrp="1"/>
          </p:cNvSpPr>
          <p:nvPr>
            <p:ph type="pic" sz="quarter" idx="17" hasCustomPrompt="1"/>
          </p:nvPr>
        </p:nvSpPr>
        <p:spPr>
          <a:xfrm>
            <a:off x="5243946" y="1276106"/>
            <a:ext cx="1627632" cy="1627632"/>
          </a:xfrm>
        </p:spPr>
        <p:txBody>
          <a:bodyPr/>
          <a:lstStyle/>
          <a:p>
            <a:r>
              <a:rPr lang="en-US"/>
              <a:t>Icon</a:t>
            </a:r>
          </a:p>
        </p:txBody>
      </p:sp>
      <p:sp>
        <p:nvSpPr>
          <p:cNvPr id="17" name="Picture Placeholder 2">
            <a:extLst>
              <a:ext uri="{FF2B5EF4-FFF2-40B4-BE49-F238E27FC236}">
                <a16:creationId xmlns:a16="http://schemas.microsoft.com/office/drawing/2014/main" id="{5FCE6EA8-F0EC-D74D-A69D-2E2187E240F8}"/>
              </a:ext>
            </a:extLst>
          </p:cNvPr>
          <p:cNvSpPr>
            <a:spLocks noGrp="1"/>
          </p:cNvSpPr>
          <p:nvPr>
            <p:ph type="pic" sz="quarter" idx="18" hasCustomPrompt="1"/>
          </p:nvPr>
        </p:nvSpPr>
        <p:spPr>
          <a:xfrm>
            <a:off x="8440487" y="1276106"/>
            <a:ext cx="1627632" cy="1627632"/>
          </a:xfrm>
        </p:spPr>
        <p:txBody>
          <a:bodyPr/>
          <a:lstStyle/>
          <a:p>
            <a:r>
              <a:rPr lang="en-US"/>
              <a:t>Icon</a:t>
            </a:r>
          </a:p>
        </p:txBody>
      </p:sp>
      <p:sp>
        <p:nvSpPr>
          <p:cNvPr id="14" name="Slide Number Placeholder 5">
            <a:extLst>
              <a:ext uri="{FF2B5EF4-FFF2-40B4-BE49-F238E27FC236}">
                <a16:creationId xmlns:a16="http://schemas.microsoft.com/office/drawing/2014/main" id="{FD3D8563-8BB6-F343-BF77-2B48A493D154}"/>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12" name="Title Placeholder 1">
            <a:extLst>
              <a:ext uri="{FF2B5EF4-FFF2-40B4-BE49-F238E27FC236}">
                <a16:creationId xmlns:a16="http://schemas.microsoft.com/office/drawing/2014/main" id="{4EF5CABA-1E72-B64B-A2B8-49F27026DC3F}"/>
              </a:ext>
            </a:extLst>
          </p:cNvPr>
          <p:cNvSpPr>
            <a:spLocks noGrp="1"/>
          </p:cNvSpPr>
          <p:nvPr>
            <p:ph type="title"/>
          </p:nvPr>
        </p:nvSpPr>
        <p:spPr>
          <a:xfrm>
            <a:off x="363772" y="167489"/>
            <a:ext cx="11475720"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215542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paragraph">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363772" y="1411287"/>
            <a:ext cx="5647414" cy="4035425"/>
          </a:xfrm>
        </p:spPr>
        <p:txBody>
          <a:bodyPr/>
          <a:lstStyle>
            <a:lvl1pPr marL="0" indent="0">
              <a:buNone/>
              <a:defRPr>
                <a:solidFill>
                  <a:schemeClr val="accent2"/>
                </a:solidFill>
              </a:defRPr>
            </a:lvl1pPr>
            <a:lvl2pPr marL="6350" indent="0">
              <a:buNone/>
              <a:tabLst/>
              <a:defRPr>
                <a:solidFill>
                  <a:schemeClr val="accent6"/>
                </a:solidFill>
              </a:defRPr>
            </a:lvl2pPr>
            <a:lvl3pPr marL="1143000" indent="-228600">
              <a:buFont typeface="Arial Unicode MS" panose="020B0604020202020204" pitchFamily="34" charset="-128"/>
              <a:buChar char="⌟"/>
              <a:defRPr/>
            </a:lvl3pPr>
          </a:lstStyle>
          <a:p>
            <a:pPr lvl="0"/>
            <a:r>
              <a:rPr lang="en-US"/>
              <a:t>Header</a:t>
            </a:r>
          </a:p>
          <a:p>
            <a:pPr lvl="1"/>
            <a:r>
              <a:rPr lang="en-US"/>
              <a:t>Body Text</a:t>
            </a:r>
          </a:p>
        </p:txBody>
      </p:sp>
      <p:sp>
        <p:nvSpPr>
          <p:cNvPr id="10" name="Slide Number Placeholder 5">
            <a:extLst>
              <a:ext uri="{FF2B5EF4-FFF2-40B4-BE49-F238E27FC236}">
                <a16:creationId xmlns:a16="http://schemas.microsoft.com/office/drawing/2014/main" id="{7FEBE25B-A555-1645-8EFE-B40327F21EFE}"/>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7" name="Title Placeholder 1">
            <a:extLst>
              <a:ext uri="{FF2B5EF4-FFF2-40B4-BE49-F238E27FC236}">
                <a16:creationId xmlns:a16="http://schemas.microsoft.com/office/drawing/2014/main" id="{F8D7F9ED-6EF7-5047-A627-6EA22E82F03E}"/>
              </a:ext>
            </a:extLst>
          </p:cNvPr>
          <p:cNvSpPr>
            <a:spLocks noGrp="1"/>
          </p:cNvSpPr>
          <p:nvPr>
            <p:ph type="title"/>
          </p:nvPr>
        </p:nvSpPr>
        <p:spPr>
          <a:xfrm>
            <a:off x="363771" y="216764"/>
            <a:ext cx="11467769"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55047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2C5A7A-5447-344C-98F0-B70079FB5DCC}"/>
              </a:ext>
            </a:extLst>
          </p:cNvPr>
          <p:cNvSpPr>
            <a:spLocks noGrp="1"/>
          </p:cNvSpPr>
          <p:nvPr>
            <p:ph type="body" sz="quarter" idx="10" hasCustomPrompt="1"/>
          </p:nvPr>
        </p:nvSpPr>
        <p:spPr>
          <a:xfrm>
            <a:off x="363770" y="1427162"/>
            <a:ext cx="5059020"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3" name="Chart Placeholder 2">
            <a:extLst>
              <a:ext uri="{FF2B5EF4-FFF2-40B4-BE49-F238E27FC236}">
                <a16:creationId xmlns:a16="http://schemas.microsoft.com/office/drawing/2014/main" id="{BE76CC84-AC63-E343-AA53-7ED92EA34AD6}"/>
              </a:ext>
            </a:extLst>
          </p:cNvPr>
          <p:cNvSpPr>
            <a:spLocks noGrp="1"/>
          </p:cNvSpPr>
          <p:nvPr>
            <p:ph type="chart" sz="quarter" idx="11"/>
          </p:nvPr>
        </p:nvSpPr>
        <p:spPr>
          <a:xfrm>
            <a:off x="5684838" y="1417637"/>
            <a:ext cx="5872162" cy="4022725"/>
          </a:xfrm>
        </p:spPr>
        <p:txBody>
          <a:bodyPr/>
          <a:lstStyle/>
          <a:p>
            <a:r>
              <a:rPr lang="en-US"/>
              <a:t>Click icon to add chart</a:t>
            </a:r>
          </a:p>
        </p:txBody>
      </p:sp>
      <p:sp>
        <p:nvSpPr>
          <p:cNvPr id="11" name="Slide Number Placeholder 5">
            <a:extLst>
              <a:ext uri="{FF2B5EF4-FFF2-40B4-BE49-F238E27FC236}">
                <a16:creationId xmlns:a16="http://schemas.microsoft.com/office/drawing/2014/main" id="{F1B8E206-ECC2-C242-8E0D-0C2948AC7F9A}"/>
              </a:ext>
            </a:extLst>
          </p:cNvPr>
          <p:cNvSpPr>
            <a:spLocks noGrp="1"/>
          </p:cNvSpPr>
          <p:nvPr>
            <p:ph type="sldNum" sz="quarter" idx="4"/>
          </p:nvPr>
        </p:nvSpPr>
        <p:spPr>
          <a:xfrm>
            <a:off x="363770"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7" name="Title Placeholder 1">
            <a:extLst>
              <a:ext uri="{FF2B5EF4-FFF2-40B4-BE49-F238E27FC236}">
                <a16:creationId xmlns:a16="http://schemas.microsoft.com/office/drawing/2014/main" id="{7629CDBA-45A4-5442-BC1A-A785AAD26C23}"/>
              </a:ext>
            </a:extLst>
          </p:cNvPr>
          <p:cNvSpPr>
            <a:spLocks noGrp="1"/>
          </p:cNvSpPr>
          <p:nvPr>
            <p:ph type="title"/>
          </p:nvPr>
        </p:nvSpPr>
        <p:spPr>
          <a:xfrm>
            <a:off x="363770" y="232639"/>
            <a:ext cx="11459820"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631460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graphic/small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4706-FCDB-2A45-8BB2-3E4A41C818C3}"/>
              </a:ext>
            </a:extLst>
          </p:cNvPr>
          <p:cNvSpPr>
            <a:spLocks noGrp="1"/>
          </p:cNvSpPr>
          <p:nvPr>
            <p:ph type="title"/>
          </p:nvPr>
        </p:nvSpPr>
        <p:spPr>
          <a:xfrm>
            <a:off x="363771" y="216764"/>
            <a:ext cx="11459819" cy="460375"/>
          </a:xfrm>
          <a:prstGeom prst="rect">
            <a:avLst/>
          </a:prstGeom>
        </p:spPr>
        <p:txBody>
          <a:bodyPr/>
          <a:lstStyle>
            <a:lvl1pPr>
              <a:defRPr>
                <a:solidFill>
                  <a:schemeClr val="accent1"/>
                </a:solidFill>
              </a:defRPr>
            </a:lvl1pPr>
          </a:lstStyle>
          <a:p>
            <a:r>
              <a:rPr lang="en-US"/>
              <a:t>Click to edit Master title style</a:t>
            </a:r>
          </a:p>
        </p:txBody>
      </p:sp>
      <p:sp>
        <p:nvSpPr>
          <p:cNvPr id="5" name="Text Placeholder 12">
            <a:extLst>
              <a:ext uri="{FF2B5EF4-FFF2-40B4-BE49-F238E27FC236}">
                <a16:creationId xmlns:a16="http://schemas.microsoft.com/office/drawing/2014/main" id="{0A6A53A6-C362-324D-B8B4-E1EF6BAA7B20}"/>
              </a:ext>
            </a:extLst>
          </p:cNvPr>
          <p:cNvSpPr>
            <a:spLocks noGrp="1"/>
          </p:cNvSpPr>
          <p:nvPr>
            <p:ph type="body" sz="quarter" idx="11" hasCustomPrompt="1"/>
          </p:nvPr>
        </p:nvSpPr>
        <p:spPr>
          <a:xfrm>
            <a:off x="363771" y="1411287"/>
            <a:ext cx="5059019" cy="4035425"/>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AA404EE6-845C-A84B-B40D-CCB4111B2203}"/>
              </a:ext>
            </a:extLst>
          </p:cNvPr>
          <p:cNvSpPr>
            <a:spLocks noGrp="1"/>
          </p:cNvSpPr>
          <p:nvPr>
            <p:ph type="pic" sz="quarter" idx="13"/>
          </p:nvPr>
        </p:nvSpPr>
        <p:spPr>
          <a:xfrm>
            <a:off x="5672138" y="1428219"/>
            <a:ext cx="5884862" cy="4035425"/>
          </a:xfrm>
        </p:spPr>
        <p:txBody>
          <a:bodyPr/>
          <a:lstStyle/>
          <a:p>
            <a:r>
              <a:rPr lang="en-US"/>
              <a:t>Click icon to add picture</a:t>
            </a:r>
          </a:p>
        </p:txBody>
      </p:sp>
      <p:sp>
        <p:nvSpPr>
          <p:cNvPr id="9" name="Slide Number Placeholder 5">
            <a:extLst>
              <a:ext uri="{FF2B5EF4-FFF2-40B4-BE49-F238E27FC236}">
                <a16:creationId xmlns:a16="http://schemas.microsoft.com/office/drawing/2014/main" id="{989E05FB-767A-5243-BEDD-974B5F62A846}"/>
              </a:ext>
            </a:extLst>
          </p:cNvPr>
          <p:cNvSpPr>
            <a:spLocks noGrp="1"/>
          </p:cNvSpPr>
          <p:nvPr>
            <p:ph type="sldNum" sz="quarter" idx="4"/>
          </p:nvPr>
        </p:nvSpPr>
        <p:spPr>
          <a:xfrm>
            <a:off x="363771"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652153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with Image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361917" y="4244268"/>
            <a:ext cx="3371448" cy="1777056"/>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0" y="1055423"/>
            <a:ext cx="4016415" cy="2940733"/>
          </a:xfrm>
        </p:spPr>
        <p:txBody>
          <a:bodyPr/>
          <a:lstStyle/>
          <a:p>
            <a:r>
              <a:rPr lang="en-US"/>
              <a:t>Click icon to add picture</a:t>
            </a:r>
          </a:p>
        </p:txBody>
      </p:sp>
      <p:sp>
        <p:nvSpPr>
          <p:cNvPr id="20" name="Picture Placeholder 2">
            <a:extLst>
              <a:ext uri="{FF2B5EF4-FFF2-40B4-BE49-F238E27FC236}">
                <a16:creationId xmlns:a16="http://schemas.microsoft.com/office/drawing/2014/main" id="{67B475AA-D01C-1446-99CE-279747809E87}"/>
              </a:ext>
            </a:extLst>
          </p:cNvPr>
          <p:cNvSpPr>
            <a:spLocks noGrp="1"/>
          </p:cNvSpPr>
          <p:nvPr>
            <p:ph type="pic" sz="quarter" idx="14"/>
          </p:nvPr>
        </p:nvSpPr>
        <p:spPr>
          <a:xfrm>
            <a:off x="4074290" y="1055422"/>
            <a:ext cx="4016415" cy="2940733"/>
          </a:xfrm>
        </p:spPr>
        <p:txBody>
          <a:bodyPr/>
          <a:lstStyle/>
          <a:p>
            <a:r>
              <a:rPr lang="en-US"/>
              <a:t>Click icon to add picture</a:t>
            </a:r>
          </a:p>
        </p:txBody>
      </p:sp>
      <p:sp>
        <p:nvSpPr>
          <p:cNvPr id="21" name="Picture Placeholder 2">
            <a:extLst>
              <a:ext uri="{FF2B5EF4-FFF2-40B4-BE49-F238E27FC236}">
                <a16:creationId xmlns:a16="http://schemas.microsoft.com/office/drawing/2014/main" id="{E5761654-9DD0-6F42-BD28-3F23C6688415}"/>
              </a:ext>
            </a:extLst>
          </p:cNvPr>
          <p:cNvSpPr>
            <a:spLocks noGrp="1"/>
          </p:cNvSpPr>
          <p:nvPr>
            <p:ph type="pic" sz="quarter" idx="15"/>
          </p:nvPr>
        </p:nvSpPr>
        <p:spPr>
          <a:xfrm>
            <a:off x="8160155" y="1038463"/>
            <a:ext cx="4016415" cy="2940733"/>
          </a:xfrm>
        </p:spPr>
        <p:txBody>
          <a:bodyPr/>
          <a:lstStyle/>
          <a:p>
            <a:r>
              <a:rPr lang="en-US"/>
              <a:t>Click icon to add picture</a:t>
            </a:r>
          </a:p>
        </p:txBody>
      </p:sp>
      <p:sp>
        <p:nvSpPr>
          <p:cNvPr id="22" name="Text Placeholder 12">
            <a:extLst>
              <a:ext uri="{FF2B5EF4-FFF2-40B4-BE49-F238E27FC236}">
                <a16:creationId xmlns:a16="http://schemas.microsoft.com/office/drawing/2014/main" id="{0CADD8CA-6108-3A4E-ACAD-28611353FB57}"/>
              </a:ext>
            </a:extLst>
          </p:cNvPr>
          <p:cNvSpPr>
            <a:spLocks noGrp="1"/>
          </p:cNvSpPr>
          <p:nvPr>
            <p:ph type="body" sz="quarter" idx="16" hasCustomPrompt="1"/>
          </p:nvPr>
        </p:nvSpPr>
        <p:spPr>
          <a:xfrm>
            <a:off x="4408348" y="4244268"/>
            <a:ext cx="3371448" cy="1777056"/>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8B70FE4-24A5-CE45-9053-B413DB7440F3}"/>
              </a:ext>
            </a:extLst>
          </p:cNvPr>
          <p:cNvSpPr>
            <a:spLocks noGrp="1"/>
          </p:cNvSpPr>
          <p:nvPr>
            <p:ph type="body" sz="quarter" idx="17" hasCustomPrompt="1"/>
          </p:nvPr>
        </p:nvSpPr>
        <p:spPr>
          <a:xfrm>
            <a:off x="8454346" y="4244268"/>
            <a:ext cx="3371448" cy="1777056"/>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95CE5419-11F7-944A-AD1E-3310613ADDCF}"/>
              </a:ext>
            </a:extLst>
          </p:cNvPr>
          <p:cNvSpPr/>
          <p:nvPr userDrawn="1"/>
        </p:nvSpPr>
        <p:spPr>
          <a:xfrm>
            <a:off x="0" y="820364"/>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15DED402-387E-4148-9168-3513E6541FEA}"/>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13" name="Title Placeholder 1">
            <a:extLst>
              <a:ext uri="{FF2B5EF4-FFF2-40B4-BE49-F238E27FC236}">
                <a16:creationId xmlns:a16="http://schemas.microsoft.com/office/drawing/2014/main" id="{A54A2A2B-4DB0-A946-AF26-F790256C6772}"/>
              </a:ext>
            </a:extLst>
          </p:cNvPr>
          <p:cNvSpPr>
            <a:spLocks noGrp="1"/>
          </p:cNvSpPr>
          <p:nvPr>
            <p:ph type="title"/>
          </p:nvPr>
        </p:nvSpPr>
        <p:spPr>
          <a:xfrm>
            <a:off x="363772" y="167489"/>
            <a:ext cx="11462022"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838051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73B33472-064E-9E4F-9557-5885CF9F79B1}"/>
              </a:ext>
            </a:extLst>
          </p:cNvPr>
          <p:cNvSpPr>
            <a:spLocks noGrp="1"/>
          </p:cNvSpPr>
          <p:nvPr>
            <p:ph type="sldNum" sz="quarter" idx="4"/>
          </p:nvPr>
        </p:nvSpPr>
        <p:spPr>
          <a:xfrm>
            <a:off x="363771"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pic>
        <p:nvPicPr>
          <p:cNvPr id="8" name="Picture 10">
            <a:extLst>
              <a:ext uri="{FF2B5EF4-FFF2-40B4-BE49-F238E27FC236}">
                <a16:creationId xmlns:a16="http://schemas.microsoft.com/office/drawing/2014/main" id="{70BD5797-2CA4-4C0C-B569-17D19F90CB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867726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white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9B7BF-2285-0047-BDBE-D2DE0E802C5F}"/>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EABDC2-37B6-BF44-82D9-D3D1C90FB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1360" y="6196403"/>
            <a:ext cx="2366643" cy="540946"/>
          </a:xfrm>
          <a:prstGeom prst="rect">
            <a:avLst/>
          </a:prstGeom>
        </p:spPr>
      </p:pic>
    </p:spTree>
    <p:extLst>
      <p:ext uri="{BB962C8B-B14F-4D97-AF65-F5344CB8AC3E}">
        <p14:creationId xmlns:p14="http://schemas.microsoft.com/office/powerpoint/2010/main" val="155176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92B0C1-2DF2-F145-ACB7-B2F5D79AF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F73EDE6-8021-734A-9B59-B67B4EEE9707}"/>
              </a:ext>
            </a:extLst>
          </p:cNvPr>
          <p:cNvPicPr>
            <a:picLocks noChangeAspect="1"/>
          </p:cNvPicPr>
          <p:nvPr userDrawn="1"/>
        </p:nvPicPr>
        <p:blipFill>
          <a:blip r:embed="rId3" cstate="print">
            <a:alphaModFix amt="77000"/>
            <a:extLst>
              <a:ext uri="{28A0092B-C50C-407E-A947-70E740481C1C}">
                <a14:useLocalDpi xmlns:a14="http://schemas.microsoft.com/office/drawing/2010/main"/>
              </a:ext>
            </a:extLst>
          </a:blip>
          <a:stretch>
            <a:fillRect/>
          </a:stretch>
        </p:blipFill>
        <p:spPr>
          <a:xfrm>
            <a:off x="1" y="3982"/>
            <a:ext cx="12192000" cy="6854018"/>
          </a:xfrm>
          <a:prstGeom prst="rect">
            <a:avLst/>
          </a:prstGeom>
        </p:spPr>
      </p:pic>
      <p:sp>
        <p:nvSpPr>
          <p:cNvPr id="2" name="Rectangle 1">
            <a:extLst>
              <a:ext uri="{FF2B5EF4-FFF2-40B4-BE49-F238E27FC236}">
                <a16:creationId xmlns:a16="http://schemas.microsoft.com/office/drawing/2014/main" id="{98D6D7D3-8970-5149-B112-74CD70DCA25C}"/>
              </a:ext>
            </a:extLst>
          </p:cNvPr>
          <p:cNvSpPr/>
          <p:nvPr userDrawn="1"/>
        </p:nvSpPr>
        <p:spPr>
          <a:xfrm rot="16200000">
            <a:off x="2668990" y="-2668991"/>
            <a:ext cx="6854018" cy="12192000"/>
          </a:xfrm>
          <a:prstGeom prst="rect">
            <a:avLst/>
          </a:prstGeom>
          <a:gradFill>
            <a:gsLst>
              <a:gs pos="0">
                <a:schemeClr val="tx1"/>
              </a:gs>
              <a:gs pos="8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bg1"/>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2399170"/>
            <a:ext cx="8300770" cy="1583382"/>
          </a:xfrm>
          <a:prstGeom prst="rect">
            <a:avLst/>
          </a:prstGeom>
        </p:spPr>
        <p:txBody>
          <a:bodyPr vert="horz" lIns="0" tIns="0" rIns="0" bIns="0" rtlCol="0" anchor="b">
            <a:noAutofit/>
          </a:bodyPr>
          <a:lstStyle>
            <a:lvl1pPr>
              <a:defRPr sz="4000" b="1" spc="100" baseline="0">
                <a:solidFill>
                  <a:schemeClr val="bg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bg1"/>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bg1"/>
                </a:solidFill>
              </a:defRPr>
            </a:lvl1pPr>
          </a:lstStyle>
          <a:p>
            <a:pPr lvl="0"/>
            <a:r>
              <a:rPr lang="en-US"/>
              <a:t>Date</a:t>
            </a:r>
          </a:p>
        </p:txBody>
      </p:sp>
      <p:pic>
        <p:nvPicPr>
          <p:cNvPr id="9" name="Picture 8">
            <a:extLst>
              <a:ext uri="{FF2B5EF4-FFF2-40B4-BE49-F238E27FC236}">
                <a16:creationId xmlns:a16="http://schemas.microsoft.com/office/drawing/2014/main" id="{B95401C5-10F8-A549-8FC5-59E0FC2AC72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178365" y="5642517"/>
            <a:ext cx="4708200" cy="1076160"/>
          </a:xfrm>
          <a:prstGeom prst="rect">
            <a:avLst/>
          </a:prstGeom>
        </p:spPr>
      </p:pic>
    </p:spTree>
    <p:extLst>
      <p:ext uri="{BB962C8B-B14F-4D97-AF65-F5344CB8AC3E}">
        <p14:creationId xmlns:p14="http://schemas.microsoft.com/office/powerpoint/2010/main" val="3333780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osing Remark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183CE2-4F78-244B-83B8-CF405BBDAD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518884"/>
          </a:xfrm>
          <a:prstGeom prst="rect">
            <a:avLst/>
          </a:prstGeom>
        </p:spPr>
      </p:pic>
      <p:sp>
        <p:nvSpPr>
          <p:cNvPr id="5" name="Text Placeholder 7">
            <a:extLst>
              <a:ext uri="{FF2B5EF4-FFF2-40B4-BE49-F238E27FC236}">
                <a16:creationId xmlns:a16="http://schemas.microsoft.com/office/drawing/2014/main" id="{57344318-5253-FA4A-8D32-73CE2F4662A1}"/>
              </a:ext>
            </a:extLst>
          </p:cNvPr>
          <p:cNvSpPr>
            <a:spLocks noGrp="1"/>
          </p:cNvSpPr>
          <p:nvPr>
            <p:ph type="body" sz="quarter" idx="11"/>
          </p:nvPr>
        </p:nvSpPr>
        <p:spPr>
          <a:xfrm>
            <a:off x="304800" y="4891618"/>
            <a:ext cx="11415184" cy="806449"/>
          </a:xfrm>
        </p:spPr>
        <p:txBody>
          <a:bodyPr anchor="ctr">
            <a:normAutofit/>
          </a:bodyPr>
          <a:lstStyle>
            <a:lvl1pPr marL="0" indent="0" algn="ctr">
              <a:buNone/>
              <a:defRPr sz="2800">
                <a:solidFill>
                  <a:srgbClr val="00A1E0"/>
                </a:solidFill>
              </a:defRPr>
            </a:lvl1pPr>
          </a:lstStyle>
          <a:p>
            <a:pPr lvl="0"/>
            <a:r>
              <a:rPr lang="en-US"/>
              <a:t>Click to edit Master text styles</a:t>
            </a:r>
          </a:p>
        </p:txBody>
      </p:sp>
      <p:sp>
        <p:nvSpPr>
          <p:cNvPr id="9" name="Slide Number Placeholder 5">
            <a:extLst>
              <a:ext uri="{FF2B5EF4-FFF2-40B4-BE49-F238E27FC236}">
                <a16:creationId xmlns:a16="http://schemas.microsoft.com/office/drawing/2014/main" id="{D68897BA-B3F8-B547-97F4-E5EC6A916D2A}"/>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70605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C4AD5-D012-A14C-8CF5-B08883D0E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721" y="3982"/>
            <a:ext cx="12238721" cy="6854018"/>
          </a:xfrm>
          <a:prstGeom prst="rect">
            <a:avLst/>
          </a:prstGeom>
        </p:spPr>
      </p:pic>
      <p:pic>
        <p:nvPicPr>
          <p:cNvPr id="6" name="Picture 5">
            <a:extLst>
              <a:ext uri="{FF2B5EF4-FFF2-40B4-BE49-F238E27FC236}">
                <a16:creationId xmlns:a16="http://schemas.microsoft.com/office/drawing/2014/main" id="{D2C15B6A-428B-D44C-9DE1-D022CD4914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5067" y="1802010"/>
            <a:ext cx="6661865" cy="3330933"/>
          </a:xfrm>
          <a:prstGeom prst="rect">
            <a:avLst/>
          </a:prstGeom>
        </p:spPr>
      </p:pic>
    </p:spTree>
    <p:extLst>
      <p:ext uri="{BB962C8B-B14F-4D97-AF65-F5344CB8AC3E}">
        <p14:creationId xmlns:p14="http://schemas.microsoft.com/office/powerpoint/2010/main" val="875617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838203" y="6356352"/>
            <a:ext cx="2176183" cy="365125"/>
          </a:xfrm>
          <a:prstGeom prst="rect">
            <a:avLst/>
          </a:prstGeom>
        </p:spPr>
        <p:txBody>
          <a:bodyPr/>
          <a:lstStyle/>
          <a:p>
            <a:endParaRPr lang="uk-UA">
              <a:solidFill>
                <a:srgbClr val="15325F"/>
              </a:solidFill>
            </a:endParaRPr>
          </a:p>
        </p:txBody>
      </p:sp>
      <p:sp>
        <p:nvSpPr>
          <p:cNvPr id="4" name="Slide Number Placeholder 3"/>
          <p:cNvSpPr>
            <a:spLocks noGrp="1"/>
          </p:cNvSpPr>
          <p:nvPr>
            <p:ph type="sldNum" sz="quarter" idx="12"/>
          </p:nvPr>
        </p:nvSpPr>
        <p:spPr>
          <a:xfrm>
            <a:off x="304802" y="6254496"/>
            <a:ext cx="630767" cy="365125"/>
          </a:xfrm>
          <a:prstGeom prst="rect">
            <a:avLst/>
          </a:prstGeom>
        </p:spPr>
        <p:txBody>
          <a:bodyPr/>
          <a:lstStyle/>
          <a:p>
            <a:r>
              <a:rPr lang="en-US">
                <a:solidFill>
                  <a:srgbClr val="808285"/>
                </a:solidFill>
              </a:rPr>
              <a:t>Page: </a:t>
            </a:r>
            <a:fld id="{80FAF7A6-3DD8-4E2A-A7E7-92F2F82FD9E1}" type="slidenum">
              <a:rPr lang="uk-UA" smtClean="0">
                <a:solidFill>
                  <a:srgbClr val="15325F"/>
                </a:solidFill>
              </a:rPr>
              <a:pPr/>
              <a:t>‹#›</a:t>
            </a:fld>
            <a:endParaRPr lang="uk-UA">
              <a:solidFill>
                <a:srgbClr val="15325F"/>
              </a:solidFill>
            </a:endParaRPr>
          </a:p>
        </p:txBody>
      </p:sp>
      <p:sp>
        <p:nvSpPr>
          <p:cNvPr id="5" name="Title 4"/>
          <p:cNvSpPr>
            <a:spLocks noGrp="1"/>
          </p:cNvSpPr>
          <p:nvPr>
            <p:ph type="title"/>
          </p:nvPr>
        </p:nvSpPr>
        <p:spPr/>
        <p:txBody>
          <a:bodyPr/>
          <a:lstStyle>
            <a:lvl1pPr algn="l">
              <a:lnSpc>
                <a:spcPct val="100000"/>
              </a:lnSpc>
              <a:spcBef>
                <a:spcPts val="0"/>
              </a:spcBef>
              <a:spcAft>
                <a:spcPts val="1000"/>
              </a:spcAft>
              <a:defRPr/>
            </a:lvl1pPr>
          </a:lstStyle>
          <a:p>
            <a:r>
              <a:rPr lang="en-US"/>
              <a:t>Click to edit Master title style</a:t>
            </a:r>
            <a:endParaRPr lang="uk-UA"/>
          </a:p>
        </p:txBody>
      </p:sp>
    </p:spTree>
    <p:extLst>
      <p:ext uri="{BB962C8B-B14F-4D97-AF65-F5344CB8AC3E}">
        <p14:creationId xmlns:p14="http://schemas.microsoft.com/office/powerpoint/2010/main" val="247035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ntent_1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3B62DE1C-0CC1-4371-841E-1230EB9C3735}"/>
              </a:ext>
            </a:extLst>
          </p:cNvPr>
          <p:cNvSpPr>
            <a:spLocks noGrp="1"/>
          </p:cNvSpPr>
          <p:nvPr>
            <p:ph type="body" sz="quarter" idx="11"/>
          </p:nvPr>
        </p:nvSpPr>
        <p:spPr>
          <a:xfrm>
            <a:off x="326857" y="1467947"/>
            <a:ext cx="11540067" cy="43455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3076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_2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329665" y="1318776"/>
            <a:ext cx="5364480"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838158" marR="0" indent="-230706" algn="l" defTabSz="457239" rtl="0" eaLnBrk="1" fontAlgn="base" latinLnBrk="0" hangingPunct="1">
              <a:lnSpc>
                <a:spcPts val="2800"/>
              </a:lnSpc>
              <a:spcBef>
                <a:spcPts val="1000"/>
              </a:spcBef>
              <a:spcAft>
                <a:spcPct val="0"/>
              </a:spcAft>
              <a:buClr>
                <a:srgbClr val="00A1E0"/>
              </a:buClr>
              <a:buSzTx/>
              <a:buFont typeface="Arial" charset="0"/>
              <a:buChar char="•"/>
              <a:tabLst/>
              <a:defRPr baseline="0"/>
            </a:lvl3pPr>
            <a:lvl4pPr>
              <a:defRPr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r>
              <a:rPr lang="en-US"/>
              <a:t>Fifth level</a:t>
            </a:r>
          </a:p>
          <a:p>
            <a:pPr lvl="3"/>
            <a:r>
              <a:rPr lang="en-US"/>
              <a:t>Fourth level</a:t>
            </a:r>
          </a:p>
          <a:p>
            <a:pPr lvl="2"/>
            <a:r>
              <a:rPr lang="en-US"/>
              <a:t>Third level</a:t>
            </a:r>
          </a:p>
        </p:txBody>
      </p:sp>
      <p:sp>
        <p:nvSpPr>
          <p:cNvPr id="5" name="Text Placeholder 2"/>
          <p:cNvSpPr>
            <a:spLocks noGrp="1"/>
          </p:cNvSpPr>
          <p:nvPr>
            <p:ph idx="11"/>
          </p:nvPr>
        </p:nvSpPr>
        <p:spPr bwMode="auto">
          <a:xfrm>
            <a:off x="6500665" y="1322675"/>
            <a:ext cx="5364480"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838158" marR="0" indent="-230706" algn="l" defTabSz="457239" rtl="0" eaLnBrk="1" fontAlgn="base" latinLnBrk="0" hangingPunct="1">
              <a:lnSpc>
                <a:spcPts val="2800"/>
              </a:lnSpc>
              <a:spcBef>
                <a:spcPts val="1000"/>
              </a:spcBef>
              <a:spcAft>
                <a:spcPct val="0"/>
              </a:spcAft>
              <a:buClr>
                <a:srgbClr val="00A1E0"/>
              </a:buClr>
              <a:buSzTx/>
              <a:buFont typeface="Arial" charset="0"/>
              <a:buChar char="•"/>
              <a:tabLst/>
              <a:defRPr baseline="0"/>
            </a:lvl3pPr>
            <a:lvl4pPr>
              <a:defRPr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r>
              <a:rPr lang="en-US"/>
              <a:t>Fifth level</a:t>
            </a:r>
          </a:p>
          <a:p>
            <a:pPr lvl="3"/>
            <a:r>
              <a:rPr lang="en-US"/>
              <a:t>Fourth level</a:t>
            </a:r>
          </a:p>
          <a:p>
            <a:pPr lvl="2"/>
            <a:r>
              <a:rPr lang="en-US"/>
              <a:t>Third level</a:t>
            </a:r>
          </a:p>
        </p:txBody>
      </p:sp>
    </p:spTree>
    <p:extLst>
      <p:ext uri="{BB962C8B-B14F-4D97-AF65-F5344CB8AC3E}">
        <p14:creationId xmlns:p14="http://schemas.microsoft.com/office/powerpoint/2010/main" val="334937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3pPr>
              <a:buClr>
                <a:schemeClr val="tx1"/>
              </a:buClr>
              <a:defRPr/>
            </a:lvl3pPr>
            <a:lvl4pPr>
              <a:buClr>
                <a:schemeClr val="tx1"/>
              </a:buClr>
              <a:defRPr/>
            </a:lvl4pPr>
            <a:lvl5pPr>
              <a:buClr>
                <a:schemeClr val="tx1"/>
              </a:buClr>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314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9F04CD-B014-AB44-A734-6E1DE3F1AB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C5AB717F-CBA6-C84A-82AD-7BA5277792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60319" y="1348757"/>
            <a:ext cx="7718191" cy="3832843"/>
          </a:xfrm>
          <a:prstGeom prst="rect">
            <a:avLst/>
          </a:prstGeom>
        </p:spPr>
      </p:pic>
    </p:spTree>
    <p:extLst>
      <p:ext uri="{BB962C8B-B14F-4D97-AF65-F5344CB8AC3E}">
        <p14:creationId xmlns:p14="http://schemas.microsoft.com/office/powerpoint/2010/main" val="1796350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E953-D8C3-304F-8203-7B7B69EDFA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10" name="Rectangle 9">
            <a:extLst>
              <a:ext uri="{FF2B5EF4-FFF2-40B4-BE49-F238E27FC236}">
                <a16:creationId xmlns:a16="http://schemas.microsoft.com/office/drawing/2014/main" id="{7B817358-EE81-B348-AD2E-3A1BBA7D2713}"/>
              </a:ext>
            </a:extLst>
          </p:cNvPr>
          <p:cNvSpPr/>
          <p:nvPr userDrawn="1"/>
        </p:nvSpPr>
        <p:spPr>
          <a:xfrm>
            <a:off x="1" y="5337557"/>
            <a:ext cx="12192000" cy="1520448"/>
          </a:xfrm>
          <a:prstGeom prst="rect">
            <a:avLst/>
          </a:prstGeom>
          <a:gradFill>
            <a:gsLst>
              <a:gs pos="0">
                <a:schemeClr val="bg1">
                  <a:alpha val="0"/>
                </a:schemeClr>
              </a:gs>
              <a:gs pos="99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1" y="6388702"/>
            <a:ext cx="3175068" cy="138499"/>
          </a:xfrm>
          <a:prstGeom prst="rect">
            <a:avLst/>
          </a:prstGeom>
          <a:noFill/>
        </p:spPr>
        <p:txBody>
          <a:bodyPr wrap="square" lIns="0" tIns="0" rIns="0" bIns="0" rtlCol="0">
            <a:spAutoFit/>
          </a:bodyPr>
          <a:lstStyle/>
          <a:p>
            <a:pPr algn="l"/>
            <a:r>
              <a:rPr lang="en-US" sz="900" kern="600" spc="0">
                <a:solidFill>
                  <a:schemeClr val="accent6"/>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1"/>
            <a:ext cx="4830765" cy="2742612"/>
          </a:xfrm>
          <a:prstGeom prst="rect">
            <a:avLst/>
          </a:prstGeom>
        </p:spPr>
        <p:txBody>
          <a:bodyPr vert="horz" lIns="0" tIns="0" rIns="0" bIns="0" rtlCol="0" anchor="b">
            <a:noAutofit/>
          </a:bodyPr>
          <a:lstStyle>
            <a:lvl1pPr>
              <a:defRPr sz="4000" b="1" spc="100" baseline="0">
                <a:solidFill>
                  <a:schemeClr val="tx1"/>
                </a:solidFill>
              </a:defRPr>
            </a:lvl1pPr>
          </a:lstStyle>
          <a:p>
            <a:r>
              <a:rPr lang="en-US"/>
              <a:t>TITLE</a:t>
            </a:r>
          </a:p>
        </p:txBody>
      </p:sp>
      <p:cxnSp>
        <p:nvCxnSpPr>
          <p:cNvPr id="19" name="Straight Connector 18">
            <a:extLst>
              <a:ext uri="{FF2B5EF4-FFF2-40B4-BE49-F238E27FC236}">
                <a16:creationId xmlns:a16="http://schemas.microsoft.com/office/drawing/2014/main" id="{35A689C0-BE61-5B4E-9362-D58132495267}"/>
              </a:ext>
            </a:extLst>
          </p:cNvPr>
          <p:cNvCxnSpPr>
            <a:cxnSpLocks/>
          </p:cNvCxnSpPr>
          <p:nvPr userDrawn="1"/>
        </p:nvCxnSpPr>
        <p:spPr>
          <a:xfrm>
            <a:off x="635001" y="4040427"/>
            <a:ext cx="3006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accent6"/>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1" y="5353051"/>
            <a:ext cx="4830763" cy="289467"/>
          </a:xfrm>
        </p:spPr>
        <p:txBody>
          <a:bodyPr>
            <a:normAutofit/>
          </a:bodyPr>
          <a:lstStyle>
            <a:lvl1pPr marL="0" indent="0">
              <a:buNone/>
              <a:defRPr sz="1800">
                <a:solidFill>
                  <a:schemeClr val="accent6"/>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1" y="5721227"/>
            <a:ext cx="4830763" cy="289467"/>
          </a:xfrm>
        </p:spPr>
        <p:txBody>
          <a:bodyPr>
            <a:normAutofit/>
          </a:bodyPr>
          <a:lstStyle>
            <a:lvl1pPr marL="0" indent="0">
              <a:buNone/>
              <a:defRPr sz="1600">
                <a:solidFill>
                  <a:schemeClr val="accent6"/>
                </a:solidFill>
              </a:defRPr>
            </a:lvl1pPr>
          </a:lstStyle>
          <a:p>
            <a:pPr lvl="0"/>
            <a:r>
              <a:rPr lang="en-US"/>
              <a:t>Date</a:t>
            </a:r>
          </a:p>
        </p:txBody>
      </p:sp>
      <p:pic>
        <p:nvPicPr>
          <p:cNvPr id="13" name="Picture 12">
            <a:extLst>
              <a:ext uri="{FF2B5EF4-FFF2-40B4-BE49-F238E27FC236}">
                <a16:creationId xmlns:a16="http://schemas.microsoft.com/office/drawing/2014/main" id="{AD656EBA-30A8-9442-AAEB-3CD88A609D2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353042" y="5876684"/>
            <a:ext cx="1412239" cy="701317"/>
          </a:xfrm>
          <a:prstGeom prst="rect">
            <a:avLst/>
          </a:prstGeom>
        </p:spPr>
      </p:pic>
    </p:spTree>
    <p:extLst>
      <p:ext uri="{BB962C8B-B14F-4D97-AF65-F5344CB8AC3E}">
        <p14:creationId xmlns:p14="http://schemas.microsoft.com/office/powerpoint/2010/main" val="2478458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E953-D8C3-304F-8203-7B7B69EDFA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1999" cy="6865625"/>
          </a:xfrm>
          <a:prstGeom prst="rect">
            <a:avLst/>
          </a:prstGeom>
        </p:spPr>
      </p:pic>
      <p:sp>
        <p:nvSpPr>
          <p:cNvPr id="2" name="Rectangle 1">
            <a:extLst>
              <a:ext uri="{FF2B5EF4-FFF2-40B4-BE49-F238E27FC236}">
                <a16:creationId xmlns:a16="http://schemas.microsoft.com/office/drawing/2014/main" id="{9E5B89F9-7BEE-894A-96F5-3743097D0625}"/>
              </a:ext>
            </a:extLst>
          </p:cNvPr>
          <p:cNvSpPr/>
          <p:nvPr userDrawn="1"/>
        </p:nvSpPr>
        <p:spPr>
          <a:xfrm>
            <a:off x="1" y="5063614"/>
            <a:ext cx="12192000" cy="1802012"/>
          </a:xfrm>
          <a:prstGeom prst="rect">
            <a:avLst/>
          </a:prstGeom>
          <a:gradFill>
            <a:gsLst>
              <a:gs pos="0">
                <a:schemeClr val="bg1">
                  <a:alpha val="0"/>
                </a:schemeClr>
              </a:gs>
              <a:gs pos="99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1" y="6388702"/>
            <a:ext cx="3175068" cy="138499"/>
          </a:xfrm>
          <a:prstGeom prst="rect">
            <a:avLst/>
          </a:prstGeom>
          <a:noFill/>
        </p:spPr>
        <p:txBody>
          <a:bodyPr wrap="square" lIns="0" tIns="0" rIns="0" bIns="0" rtlCol="0">
            <a:spAutoFit/>
          </a:bodyPr>
          <a:lstStyle/>
          <a:p>
            <a:pPr algn="l"/>
            <a:r>
              <a:rPr lang="en-US" sz="900" kern="600" spc="0">
                <a:solidFill>
                  <a:schemeClr val="accent6"/>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1"/>
            <a:ext cx="4830765" cy="2742612"/>
          </a:xfrm>
          <a:prstGeom prst="rect">
            <a:avLst/>
          </a:prstGeom>
        </p:spPr>
        <p:txBody>
          <a:bodyPr vert="horz" lIns="0" tIns="0" rIns="0" bIns="0" rtlCol="0" anchor="b">
            <a:noAutofit/>
          </a:bodyPr>
          <a:lstStyle>
            <a:lvl1pPr>
              <a:defRPr sz="4000" b="1" spc="100" baseline="0">
                <a:solidFill>
                  <a:schemeClr val="tx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accent6"/>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1" y="5353051"/>
            <a:ext cx="4830763" cy="289467"/>
          </a:xfrm>
        </p:spPr>
        <p:txBody>
          <a:bodyPr>
            <a:normAutofit/>
          </a:bodyPr>
          <a:lstStyle>
            <a:lvl1pPr marL="0" indent="0">
              <a:buNone/>
              <a:defRPr sz="1800">
                <a:solidFill>
                  <a:schemeClr val="accent6"/>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1" y="5721227"/>
            <a:ext cx="4830763" cy="289467"/>
          </a:xfrm>
        </p:spPr>
        <p:txBody>
          <a:bodyPr>
            <a:normAutofit/>
          </a:bodyPr>
          <a:lstStyle>
            <a:lvl1pPr marL="0" indent="0">
              <a:buNone/>
              <a:defRPr sz="1600">
                <a:solidFill>
                  <a:schemeClr val="accent6"/>
                </a:solidFill>
              </a:defRPr>
            </a:lvl1pPr>
          </a:lstStyle>
          <a:p>
            <a:pPr lvl="0"/>
            <a:r>
              <a:rPr lang="en-US"/>
              <a:t>Date</a:t>
            </a:r>
          </a:p>
        </p:txBody>
      </p:sp>
      <p:cxnSp>
        <p:nvCxnSpPr>
          <p:cNvPr id="12" name="Straight Connector 11">
            <a:extLst>
              <a:ext uri="{FF2B5EF4-FFF2-40B4-BE49-F238E27FC236}">
                <a16:creationId xmlns:a16="http://schemas.microsoft.com/office/drawing/2014/main" id="{5FCD39AD-95E3-3B43-BEF3-4AE45EF19A9E}"/>
              </a:ext>
            </a:extLst>
          </p:cNvPr>
          <p:cNvCxnSpPr>
            <a:cxnSpLocks/>
          </p:cNvCxnSpPr>
          <p:nvPr userDrawn="1"/>
        </p:nvCxnSpPr>
        <p:spPr>
          <a:xfrm>
            <a:off x="635001" y="4040427"/>
            <a:ext cx="3006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57DCCF-1EBC-4F44-92C5-8598FA60738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353042" y="5876684"/>
            <a:ext cx="1412239" cy="701317"/>
          </a:xfrm>
          <a:prstGeom prst="rect">
            <a:avLst/>
          </a:prstGeom>
        </p:spPr>
      </p:pic>
    </p:spTree>
    <p:extLst>
      <p:ext uri="{BB962C8B-B14F-4D97-AF65-F5344CB8AC3E}">
        <p14:creationId xmlns:p14="http://schemas.microsoft.com/office/powerpoint/2010/main" val="3563109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E953-D8C3-304F-8203-7B7B69EDFA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Rectangle 1">
            <a:extLst>
              <a:ext uri="{FF2B5EF4-FFF2-40B4-BE49-F238E27FC236}">
                <a16:creationId xmlns:a16="http://schemas.microsoft.com/office/drawing/2014/main" id="{9E5B89F9-7BEE-894A-96F5-3743097D0625}"/>
              </a:ext>
            </a:extLst>
          </p:cNvPr>
          <p:cNvSpPr/>
          <p:nvPr userDrawn="1"/>
        </p:nvSpPr>
        <p:spPr>
          <a:xfrm>
            <a:off x="1" y="5063614"/>
            <a:ext cx="12192000" cy="1802012"/>
          </a:xfrm>
          <a:prstGeom prst="rect">
            <a:avLst/>
          </a:prstGeom>
          <a:gradFill>
            <a:gsLst>
              <a:gs pos="0">
                <a:schemeClr val="bg1">
                  <a:alpha val="0"/>
                </a:schemeClr>
              </a:gs>
              <a:gs pos="99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1" y="6388702"/>
            <a:ext cx="3175068" cy="138499"/>
          </a:xfrm>
          <a:prstGeom prst="rect">
            <a:avLst/>
          </a:prstGeom>
          <a:noFill/>
        </p:spPr>
        <p:txBody>
          <a:bodyPr wrap="square" lIns="0" tIns="0" rIns="0" bIns="0" rtlCol="0">
            <a:spAutoFit/>
          </a:bodyPr>
          <a:lstStyle/>
          <a:p>
            <a:pPr algn="l"/>
            <a:r>
              <a:rPr lang="en-US" sz="900" kern="600" spc="0">
                <a:solidFill>
                  <a:schemeClr val="accent6"/>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1"/>
            <a:ext cx="4830765" cy="2742612"/>
          </a:xfrm>
          <a:prstGeom prst="rect">
            <a:avLst/>
          </a:prstGeom>
        </p:spPr>
        <p:txBody>
          <a:bodyPr vert="horz" lIns="0" tIns="0" rIns="0" bIns="0" rtlCol="0" anchor="b">
            <a:noAutofit/>
          </a:bodyPr>
          <a:lstStyle>
            <a:lvl1pPr>
              <a:defRPr sz="4000" b="1" spc="100" baseline="0">
                <a:solidFill>
                  <a:schemeClr val="tx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accent6"/>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1" y="5353051"/>
            <a:ext cx="4830763" cy="289467"/>
          </a:xfrm>
        </p:spPr>
        <p:txBody>
          <a:bodyPr>
            <a:normAutofit/>
          </a:bodyPr>
          <a:lstStyle>
            <a:lvl1pPr marL="0" indent="0">
              <a:buNone/>
              <a:defRPr sz="1800">
                <a:solidFill>
                  <a:schemeClr val="accent6"/>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1" y="5721227"/>
            <a:ext cx="4830763" cy="289467"/>
          </a:xfrm>
        </p:spPr>
        <p:txBody>
          <a:bodyPr>
            <a:normAutofit/>
          </a:bodyPr>
          <a:lstStyle>
            <a:lvl1pPr marL="0" indent="0">
              <a:buNone/>
              <a:defRPr sz="1600">
                <a:solidFill>
                  <a:schemeClr val="accent6"/>
                </a:solidFill>
              </a:defRPr>
            </a:lvl1pPr>
          </a:lstStyle>
          <a:p>
            <a:pPr lvl="0"/>
            <a:r>
              <a:rPr lang="en-US"/>
              <a:t>Date</a:t>
            </a:r>
          </a:p>
        </p:txBody>
      </p:sp>
      <p:cxnSp>
        <p:nvCxnSpPr>
          <p:cNvPr id="12" name="Straight Connector 11">
            <a:extLst>
              <a:ext uri="{FF2B5EF4-FFF2-40B4-BE49-F238E27FC236}">
                <a16:creationId xmlns:a16="http://schemas.microsoft.com/office/drawing/2014/main" id="{5FCD39AD-95E3-3B43-BEF3-4AE45EF19A9E}"/>
              </a:ext>
            </a:extLst>
          </p:cNvPr>
          <p:cNvCxnSpPr>
            <a:cxnSpLocks/>
          </p:cNvCxnSpPr>
          <p:nvPr userDrawn="1"/>
        </p:nvCxnSpPr>
        <p:spPr>
          <a:xfrm>
            <a:off x="635001" y="4040427"/>
            <a:ext cx="3006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57DCCF-1EBC-4F44-92C5-8598FA60738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353042" y="5876684"/>
            <a:ext cx="1412239" cy="701317"/>
          </a:xfrm>
          <a:prstGeom prst="rect">
            <a:avLst/>
          </a:prstGeom>
        </p:spPr>
      </p:pic>
    </p:spTree>
    <p:extLst>
      <p:ext uri="{BB962C8B-B14F-4D97-AF65-F5344CB8AC3E}">
        <p14:creationId xmlns:p14="http://schemas.microsoft.com/office/powerpoint/2010/main" val="26259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1F174D6-B2C8-964C-9BEB-BF60B29811AF}"/>
              </a:ext>
            </a:extLst>
          </p:cNvPr>
          <p:cNvSpPr>
            <a:spLocks noGrp="1"/>
          </p:cNvSpPr>
          <p:nvPr>
            <p:ph type="body" sz="quarter" idx="11" hasCustomPrompt="1"/>
          </p:nvPr>
        </p:nvSpPr>
        <p:spPr>
          <a:xfrm>
            <a:off x="1220656" y="1407020"/>
            <a:ext cx="5076825" cy="3688874"/>
          </a:xfrm>
        </p:spPr>
        <p:txBody>
          <a:bodyPr/>
          <a:lstStyle>
            <a:lvl1pPr marL="342900" indent="-342900">
              <a:buClr>
                <a:schemeClr val="accent2"/>
              </a:buClr>
              <a:buFont typeface="Arial" panose="020B0604020202020204" pitchFamily="34" charset="0"/>
              <a:buChar char="•"/>
              <a:defRPr>
                <a:solidFill>
                  <a:schemeClr val="accent6"/>
                </a:solidFill>
              </a:defRPr>
            </a:lvl1pPr>
            <a:lvl2pPr marL="685800" indent="-228600">
              <a:buClr>
                <a:schemeClr val="accent2"/>
              </a:buClr>
              <a:buFont typeface="System Font Regular"/>
              <a:buChar char="-"/>
              <a:defRPr>
                <a:solidFill>
                  <a:schemeClr val="accent6"/>
                </a:solidFill>
              </a:defRPr>
            </a:lvl2pPr>
          </a:lstStyle>
          <a:p>
            <a:pPr lvl="0"/>
            <a:r>
              <a:rPr lang="en-US"/>
              <a:t>First thing</a:t>
            </a:r>
          </a:p>
          <a:p>
            <a:pPr lvl="1"/>
            <a:r>
              <a:rPr lang="en-US"/>
              <a:t>Second thing</a:t>
            </a:r>
          </a:p>
          <a:p>
            <a:pPr lvl="1"/>
            <a:r>
              <a:rPr lang="en-US"/>
              <a:t>Second sub thing</a:t>
            </a:r>
          </a:p>
          <a:p>
            <a:pPr lvl="0"/>
            <a:r>
              <a:rPr lang="en-US"/>
              <a:t>Second sub thing 2</a:t>
            </a:r>
          </a:p>
          <a:p>
            <a:pPr lvl="0"/>
            <a:r>
              <a:rPr lang="en-US"/>
              <a:t>Third thing</a:t>
            </a:r>
          </a:p>
          <a:p>
            <a:pPr lvl="0"/>
            <a:r>
              <a:rPr lang="en-US"/>
              <a:t>Fourth thing</a:t>
            </a:r>
          </a:p>
          <a:p>
            <a:pPr lvl="0"/>
            <a:r>
              <a:rPr lang="en-US"/>
              <a:t>Fifth thing</a:t>
            </a:r>
          </a:p>
          <a:p>
            <a:pPr lvl="0"/>
            <a:r>
              <a:rPr lang="en-US"/>
              <a:t>Sixth thing</a:t>
            </a:r>
          </a:p>
        </p:txBody>
      </p:sp>
      <p:sp>
        <p:nvSpPr>
          <p:cNvPr id="19" name="Title Placeholder 1">
            <a:extLst>
              <a:ext uri="{FF2B5EF4-FFF2-40B4-BE49-F238E27FC236}">
                <a16:creationId xmlns:a16="http://schemas.microsoft.com/office/drawing/2014/main" id="{6C72C59F-4F07-4840-9037-76090F7C8806}"/>
              </a:ext>
            </a:extLst>
          </p:cNvPr>
          <p:cNvSpPr>
            <a:spLocks noGrp="1"/>
          </p:cNvSpPr>
          <p:nvPr>
            <p:ph type="title" hasCustomPrompt="1"/>
          </p:nvPr>
        </p:nvSpPr>
        <p:spPr>
          <a:xfrm>
            <a:off x="363772" y="186942"/>
            <a:ext cx="10922000" cy="460375"/>
          </a:xfrm>
          <a:prstGeom prst="rect">
            <a:avLst/>
          </a:prstGeom>
        </p:spPr>
        <p:txBody>
          <a:bodyPr vert="horz" lIns="0" tIns="0" rIns="0" bIns="0" rtlCol="0" anchor="b">
            <a:normAutofit/>
          </a:bodyPr>
          <a:lstStyle>
            <a:lvl1pPr>
              <a:defRPr>
                <a:solidFill>
                  <a:schemeClr val="accent1"/>
                </a:solidFill>
              </a:defRPr>
            </a:lvl1pPr>
          </a:lstStyle>
          <a:p>
            <a:r>
              <a:rPr lang="en-US"/>
              <a:t>Agenda</a:t>
            </a:r>
          </a:p>
        </p:txBody>
      </p:sp>
      <p:sp>
        <p:nvSpPr>
          <p:cNvPr id="12" name="Slide Number Placeholder 5">
            <a:extLst>
              <a:ext uri="{FF2B5EF4-FFF2-40B4-BE49-F238E27FC236}">
                <a16:creationId xmlns:a16="http://schemas.microsoft.com/office/drawing/2014/main" id="{4BCE9E75-E519-4D49-99D0-FC61EAB3E229}"/>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445816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1F174D6-B2C8-964C-9BEB-BF60B29811AF}"/>
              </a:ext>
            </a:extLst>
          </p:cNvPr>
          <p:cNvSpPr>
            <a:spLocks noGrp="1"/>
          </p:cNvSpPr>
          <p:nvPr>
            <p:ph type="body" sz="quarter" idx="11" hasCustomPrompt="1"/>
          </p:nvPr>
        </p:nvSpPr>
        <p:spPr>
          <a:xfrm>
            <a:off x="1114697" y="1348831"/>
            <a:ext cx="5975795" cy="2802055"/>
          </a:xfrm>
        </p:spPr>
        <p:txBody>
          <a:bodyPr/>
          <a:lstStyle>
            <a:lvl1pPr marL="342891" indent="-342891">
              <a:buClr>
                <a:schemeClr val="accent2"/>
              </a:buClr>
              <a:buFont typeface="Arial" panose="020B0604020202020204" pitchFamily="34" charset="0"/>
              <a:buChar char="•"/>
              <a:defRPr>
                <a:solidFill>
                  <a:schemeClr val="accent6"/>
                </a:solidFill>
              </a:defRPr>
            </a:lvl1pPr>
          </a:lstStyle>
          <a:p>
            <a:pPr lvl="0"/>
            <a:r>
              <a:rPr lang="en-US"/>
              <a:t>First thing</a:t>
            </a:r>
          </a:p>
          <a:p>
            <a:pPr lvl="0"/>
            <a:r>
              <a:rPr lang="en-US"/>
              <a:t>Second thing</a:t>
            </a:r>
          </a:p>
          <a:p>
            <a:pPr lvl="0"/>
            <a:r>
              <a:rPr lang="en-US"/>
              <a:t>Third thing</a:t>
            </a:r>
          </a:p>
          <a:p>
            <a:pPr lvl="0"/>
            <a:r>
              <a:rPr lang="en-US"/>
              <a:t>Fourth thing</a:t>
            </a:r>
          </a:p>
          <a:p>
            <a:pPr lvl="0"/>
            <a:r>
              <a:rPr lang="en-US"/>
              <a:t>Fifth thing</a:t>
            </a:r>
          </a:p>
          <a:p>
            <a:pPr lvl="0"/>
            <a:r>
              <a:rPr lang="en-US"/>
              <a:t>Sixth thing</a:t>
            </a:r>
          </a:p>
        </p:txBody>
      </p:sp>
      <p:sp>
        <p:nvSpPr>
          <p:cNvPr id="19" name="Title Placeholder 1">
            <a:extLst>
              <a:ext uri="{FF2B5EF4-FFF2-40B4-BE49-F238E27FC236}">
                <a16:creationId xmlns:a16="http://schemas.microsoft.com/office/drawing/2014/main" id="{6C72C59F-4F07-4840-9037-76090F7C8806}"/>
              </a:ext>
            </a:extLst>
          </p:cNvPr>
          <p:cNvSpPr>
            <a:spLocks noGrp="1"/>
          </p:cNvSpPr>
          <p:nvPr>
            <p:ph type="title" hasCustomPrompt="1"/>
          </p:nvPr>
        </p:nvSpPr>
        <p:spPr>
          <a:xfrm>
            <a:off x="237309" y="192698"/>
            <a:ext cx="11749696" cy="460375"/>
          </a:xfrm>
          <a:prstGeom prst="rect">
            <a:avLst/>
          </a:prstGeom>
        </p:spPr>
        <p:txBody>
          <a:bodyPr vert="horz" lIns="0" tIns="0" rIns="0" bIns="0" rtlCol="0" anchor="b">
            <a:normAutofit/>
          </a:bodyPr>
          <a:lstStyle/>
          <a:p>
            <a:r>
              <a:rPr lang="en-US"/>
              <a:t>Agenda</a:t>
            </a:r>
          </a:p>
        </p:txBody>
      </p:sp>
      <p:pic>
        <p:nvPicPr>
          <p:cNvPr id="12" name="Picture 11">
            <a:extLst>
              <a:ext uri="{FF2B5EF4-FFF2-40B4-BE49-F238E27FC236}">
                <a16:creationId xmlns:a16="http://schemas.microsoft.com/office/drawing/2014/main" id="{8FDA849B-86FD-DF43-B817-FCDA36A4E7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
        <p:nvSpPr>
          <p:cNvPr id="13" name="Slide Number Placeholder 5">
            <a:extLst>
              <a:ext uri="{FF2B5EF4-FFF2-40B4-BE49-F238E27FC236}">
                <a16:creationId xmlns:a16="http://schemas.microsoft.com/office/drawing/2014/main" id="{49E2B03A-C962-2049-820E-9D4605FC8B7E}"/>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48533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F7AE91-228E-104D-9EA0-75A982DAA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53" y="0"/>
            <a:ext cx="12180347" cy="6864133"/>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38088" y="2216702"/>
            <a:ext cx="9218913" cy="1939159"/>
          </a:xfrm>
          <a:prstGeom prst="rect">
            <a:avLst/>
          </a:prstGeom>
        </p:spPr>
        <p:txBody>
          <a:bodyPr vert="horz" lIns="0" tIns="0" rIns="0" bIns="0" rtlCol="0" anchor="b">
            <a:noAutofit/>
          </a:bodyPr>
          <a:lstStyle>
            <a:lvl1pPr>
              <a:defRPr sz="5400" b="1" spc="100" baseline="0">
                <a:solidFill>
                  <a:schemeClr val="tx2"/>
                </a:solidFill>
              </a:defRPr>
            </a:lvl1pPr>
          </a:lstStyle>
          <a:p>
            <a:r>
              <a:rPr lang="en-US"/>
              <a:t>LIGHT SECTION</a:t>
            </a:r>
            <a:br>
              <a:rPr lang="en-US"/>
            </a:br>
            <a:r>
              <a:rPr lang="en-US"/>
              <a:t>DIVIDER SLIDE</a:t>
            </a:r>
            <a:br>
              <a:rPr lang="en-US"/>
            </a:br>
            <a:r>
              <a:rPr lang="en-US"/>
              <a:t>ALL CAPS</a:t>
            </a:r>
          </a:p>
        </p:txBody>
      </p:sp>
      <p:cxnSp>
        <p:nvCxnSpPr>
          <p:cNvPr id="7" name="Straight Connector 6">
            <a:extLst>
              <a:ext uri="{FF2B5EF4-FFF2-40B4-BE49-F238E27FC236}">
                <a16:creationId xmlns:a16="http://schemas.microsoft.com/office/drawing/2014/main" id="{9A547E4A-C7C8-094B-A22C-57323490DE5D}"/>
              </a:ext>
            </a:extLst>
          </p:cNvPr>
          <p:cNvCxnSpPr>
            <a:cxnSpLocks/>
          </p:cNvCxnSpPr>
          <p:nvPr userDrawn="1"/>
        </p:nvCxnSpPr>
        <p:spPr>
          <a:xfrm>
            <a:off x="2338085" y="4214191"/>
            <a:ext cx="405115"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2F116C0-8685-504B-93C5-4DD39B83128F}"/>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91C77456-5B54-EA40-95D0-299E9F5301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3773469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pactful Mess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5AA50-9615-7149-95A4-2DBC16F0EB4A}"/>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Image</a:t>
            </a:r>
          </a:p>
        </p:txBody>
      </p:sp>
      <p:sp>
        <p:nvSpPr>
          <p:cNvPr id="3" name="Picture Placeholder 2">
            <a:extLst>
              <a:ext uri="{FF2B5EF4-FFF2-40B4-BE49-F238E27FC236}">
                <a16:creationId xmlns:a16="http://schemas.microsoft.com/office/drawing/2014/main" id="{BF6058AA-3E71-B043-ACBF-7CB454E3405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3D97BE04-1996-EE4D-A3B5-A6F290FB52E2}"/>
              </a:ext>
            </a:extLst>
          </p:cNvPr>
          <p:cNvSpPr>
            <a:spLocks noGrp="1"/>
          </p:cNvSpPr>
          <p:nvPr>
            <p:ph type="body" sz="quarter" idx="11" hasCustomPrompt="1"/>
          </p:nvPr>
        </p:nvSpPr>
        <p:spPr>
          <a:xfrm>
            <a:off x="1608139" y="2326824"/>
            <a:ext cx="6921500" cy="3404915"/>
          </a:xfrm>
        </p:spPr>
        <p:txBody>
          <a:bodyPr>
            <a:normAutofit/>
          </a:bodyPr>
          <a:lstStyle>
            <a:lvl1pPr marL="0" indent="0">
              <a:buNone/>
              <a:defRPr sz="7200" b="1" spc="100" baseline="0">
                <a:solidFill>
                  <a:schemeClr val="bg1"/>
                </a:solidFill>
                <a:latin typeface="+mj-lt"/>
              </a:defRPr>
            </a:lvl1pPr>
          </a:lstStyle>
          <a:p>
            <a:pPr lvl="0"/>
            <a:r>
              <a:rPr lang="en-US"/>
              <a:t>IMPACTFUL</a:t>
            </a:r>
          </a:p>
          <a:p>
            <a:pPr lvl="0"/>
            <a:r>
              <a:rPr lang="en-US"/>
              <a:t>MESSAGE</a:t>
            </a:r>
          </a:p>
          <a:p>
            <a:pPr lvl="0"/>
            <a:r>
              <a:rPr lang="en-US"/>
              <a:t>SLIDE</a:t>
            </a:r>
          </a:p>
        </p:txBody>
      </p:sp>
      <p:sp>
        <p:nvSpPr>
          <p:cNvPr id="9" name="Text Placeholder 8">
            <a:extLst>
              <a:ext uri="{FF2B5EF4-FFF2-40B4-BE49-F238E27FC236}">
                <a16:creationId xmlns:a16="http://schemas.microsoft.com/office/drawing/2014/main" id="{4FFBED36-7FB2-F848-A123-879090623300}"/>
              </a:ext>
            </a:extLst>
          </p:cNvPr>
          <p:cNvSpPr>
            <a:spLocks noGrp="1"/>
          </p:cNvSpPr>
          <p:nvPr>
            <p:ph type="body" sz="quarter" idx="12" hasCustomPrompt="1"/>
          </p:nvPr>
        </p:nvSpPr>
        <p:spPr>
          <a:xfrm>
            <a:off x="1608139" y="1561334"/>
            <a:ext cx="6384925" cy="661604"/>
          </a:xfrm>
        </p:spPr>
        <p:txBody>
          <a:bodyPr>
            <a:normAutofit/>
          </a:bodyPr>
          <a:lstStyle>
            <a:lvl1pPr marL="0" indent="0">
              <a:buNone/>
              <a:defRPr sz="4400" spc="100" baseline="0">
                <a:solidFill>
                  <a:schemeClr val="accent1"/>
                </a:solidFill>
              </a:defRPr>
            </a:lvl1pPr>
          </a:lstStyle>
          <a:p>
            <a:pPr lvl="0"/>
            <a:r>
              <a:rPr lang="en-US"/>
              <a:t>Large</a:t>
            </a:r>
          </a:p>
        </p:txBody>
      </p:sp>
      <p:sp>
        <p:nvSpPr>
          <p:cNvPr id="6" name="Slide Number Placeholder 5">
            <a:extLst>
              <a:ext uri="{FF2B5EF4-FFF2-40B4-BE49-F238E27FC236}">
                <a16:creationId xmlns:a16="http://schemas.microsoft.com/office/drawing/2014/main" id="{15F0A42B-77A7-0A4B-B714-4FF041857203}"/>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904882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206F29-E44C-4044-B8DE-CF8C3583796E}"/>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Full Image</a:t>
            </a:r>
          </a:p>
        </p:txBody>
      </p:sp>
      <p:sp>
        <p:nvSpPr>
          <p:cNvPr id="3" name="Picture Placeholder 2">
            <a:extLst>
              <a:ext uri="{FF2B5EF4-FFF2-40B4-BE49-F238E27FC236}">
                <a16:creationId xmlns:a16="http://schemas.microsoft.com/office/drawing/2014/main" id="{3F60D7C3-9BE3-1D44-86BD-E78F48694353}"/>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Slide Number Placeholder 5">
            <a:extLst>
              <a:ext uri="{FF2B5EF4-FFF2-40B4-BE49-F238E27FC236}">
                <a16:creationId xmlns:a16="http://schemas.microsoft.com/office/drawing/2014/main" id="{EB547C44-0100-074E-B887-057990BF31EB}"/>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677019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alf Imag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558455" y="302889"/>
            <a:ext cx="5361152" cy="460375"/>
          </a:xfrm>
        </p:spPr>
        <p:txBody>
          <a:bodyPr/>
          <a:lstStyle/>
          <a:p>
            <a:r>
              <a:rPr lang="en-US"/>
              <a:t>Click to edit Master title style</a:t>
            </a:r>
          </a:p>
        </p:txBody>
      </p:sp>
      <p:sp>
        <p:nvSpPr>
          <p:cNvPr id="4" name="Rectangle 3">
            <a:extLst>
              <a:ext uri="{FF2B5EF4-FFF2-40B4-BE49-F238E27FC236}">
                <a16:creationId xmlns:a16="http://schemas.microsoft.com/office/drawing/2014/main" id="{038C8002-DB27-8646-82D5-EEFF06B7ABBD}"/>
              </a:ext>
            </a:extLst>
          </p:cNvPr>
          <p:cNvSpPr/>
          <p:nvPr userDrawn="1"/>
        </p:nvSpPr>
        <p:spPr>
          <a:xfrm>
            <a:off x="0" y="0"/>
            <a:ext cx="619584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589714" y="1639888"/>
            <a:ext cx="5329237" cy="4271963"/>
          </a:xfrm>
        </p:spPr>
        <p:txBody>
          <a:bodyPr/>
          <a:lstStyle>
            <a:lvl1pPr marL="0" indent="0">
              <a:buNone/>
              <a:defRPr>
                <a:solidFill>
                  <a:schemeClr val="accent2"/>
                </a:solidFill>
              </a:defRPr>
            </a:lvl1pPr>
            <a:lvl2pPr>
              <a:buClr>
                <a:schemeClr val="accent2"/>
              </a:buClr>
              <a:defRPr>
                <a:solidFill>
                  <a:schemeClr val="accent6"/>
                </a:solidFill>
              </a:defRPr>
            </a:lvl2pPr>
            <a:lvl3pPr marL="1142971" indent="-228594">
              <a:buClr>
                <a:schemeClr val="accent2"/>
              </a:buClr>
              <a:buFont typeface="Courier New" panose="02070309020205020404" pitchFamily="49" charset="0"/>
              <a:buChar char="o"/>
              <a:defRPr>
                <a:solidFill>
                  <a:schemeClr val="accent6"/>
                </a:solidFill>
              </a:defRPr>
            </a:lvl3pPr>
          </a:lstStyle>
          <a:p>
            <a:pPr lvl="0"/>
            <a:r>
              <a:rPr lang="en-US"/>
              <a:t>Header</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01C156B9-61C1-EE4D-B9E3-8CC70FA2CD76}"/>
              </a:ext>
            </a:extLst>
          </p:cNvPr>
          <p:cNvCxnSpPr>
            <a:cxnSpLocks/>
          </p:cNvCxnSpPr>
          <p:nvPr userDrawn="1"/>
        </p:nvCxnSpPr>
        <p:spPr>
          <a:xfrm>
            <a:off x="6558457" y="934878"/>
            <a:ext cx="53604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
        <p:nvSpPr>
          <p:cNvPr id="5" name="Picture Placeholder 4">
            <a:extLst>
              <a:ext uri="{FF2B5EF4-FFF2-40B4-BE49-F238E27FC236}">
                <a16:creationId xmlns:a16="http://schemas.microsoft.com/office/drawing/2014/main" id="{20BEA579-FF83-ED46-BDC8-AB5C66963512}"/>
              </a:ext>
            </a:extLst>
          </p:cNvPr>
          <p:cNvSpPr>
            <a:spLocks noGrp="1"/>
          </p:cNvSpPr>
          <p:nvPr>
            <p:ph type="pic" sz="quarter" idx="12"/>
          </p:nvPr>
        </p:nvSpPr>
        <p:spPr>
          <a:xfrm>
            <a:off x="0" y="12"/>
            <a:ext cx="6195848" cy="6857989"/>
          </a:xfrm>
        </p:spPr>
        <p:txBody>
          <a:bodyPr/>
          <a:lstStyle>
            <a:lvl1pPr marL="0" indent="0">
              <a:buNone/>
              <a:defRPr/>
            </a:lvl1pPr>
          </a:lstStyle>
          <a:p>
            <a:r>
              <a:rPr lang="en-US"/>
              <a:t>Click icon to add picture</a:t>
            </a:r>
          </a:p>
        </p:txBody>
      </p:sp>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85516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alf Image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31F0BF-B485-C441-A808-14FE59BFEA52}"/>
              </a:ext>
            </a:extLst>
          </p:cNvPr>
          <p:cNvSpPr>
            <a:spLocks noGrp="1"/>
          </p:cNvSpPr>
          <p:nvPr>
            <p:ph type="sldNum" sz="quarter" idx="10"/>
          </p:nvPr>
        </p:nvSpPr>
        <p:spPr/>
        <p:txBody>
          <a:bodyPr/>
          <a:lstStyle>
            <a:lvl1pPr>
              <a:defRPr>
                <a:solidFill>
                  <a:schemeClr val="accent6"/>
                </a:solidFill>
              </a:defRPr>
            </a:lvl1p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A04A4F79-D712-8F47-AE63-A8B5E8A96AC3}"/>
              </a:ext>
            </a:extLst>
          </p:cNvPr>
          <p:cNvSpPr/>
          <p:nvPr/>
        </p:nvSpPr>
        <p:spPr>
          <a:xfrm>
            <a:off x="1" y="1"/>
            <a:ext cx="5981700" cy="2917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54EDBC69-DAEC-6F4F-B64C-39F9DE97E1C5}"/>
              </a:ext>
            </a:extLst>
          </p:cNvPr>
          <p:cNvSpPr>
            <a:spLocks noGrp="1"/>
          </p:cNvSpPr>
          <p:nvPr userDrawn="1">
            <p:ph idx="1" hasCustomPrompt="1"/>
          </p:nvPr>
        </p:nvSpPr>
        <p:spPr>
          <a:xfrm>
            <a:off x="6558457" y="581349"/>
            <a:ext cx="4998545" cy="4351339"/>
          </a:xfrm>
          <a:prstGeom prst="rect">
            <a:avLst/>
          </a:prstGeom>
        </p:spPr>
        <p:txBody>
          <a:bodyPr vert="horz" lIns="0" tIns="0" rIns="0" bIns="0" rtlCol="0">
            <a:normAutofit/>
          </a:bodyPr>
          <a:lstStyle>
            <a:lvl1pPr marL="0" indent="0">
              <a:buNone/>
              <a:defRPr sz="2400">
                <a:solidFill>
                  <a:schemeClr val="accent2"/>
                </a:solidFill>
              </a:defRPr>
            </a:lvl1pPr>
            <a:lvl2pPr marL="323843" indent="-323843">
              <a:buClr>
                <a:schemeClr val="accent2"/>
              </a:buClr>
              <a:buFont typeface="Arial" panose="020B0604020202020204" pitchFamily="34" charset="0"/>
              <a:buChar char="•"/>
              <a:tabLst/>
              <a:defRPr sz="2000">
                <a:solidFill>
                  <a:schemeClr val="accent6"/>
                </a:solidFill>
              </a:defRPr>
            </a:lvl2pPr>
            <a:lvl3pPr marL="634984" indent="-287331">
              <a:buClr>
                <a:schemeClr val="accent2"/>
              </a:buClr>
              <a:buFont typeface="Courier New" panose="02070309020205020404" pitchFamily="49" charset="0"/>
              <a:buChar char="o"/>
              <a:tabLst/>
              <a:defRPr>
                <a:solidFill>
                  <a:schemeClr val="accent6"/>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Header</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C52AE1E-894C-DF43-B935-9367F142E88F}"/>
              </a:ext>
            </a:extLst>
          </p:cNvPr>
          <p:cNvSpPr/>
          <p:nvPr userDrawn="1"/>
        </p:nvSpPr>
        <p:spPr>
          <a:xfrm>
            <a:off x="1" y="2917373"/>
            <a:ext cx="5981700" cy="3940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14" name="Text Placeholder 13">
            <a:extLst>
              <a:ext uri="{FF2B5EF4-FFF2-40B4-BE49-F238E27FC236}">
                <a16:creationId xmlns:a16="http://schemas.microsoft.com/office/drawing/2014/main" id="{40443C3D-13CE-1A42-B5A6-635E3AFB5E3D}"/>
              </a:ext>
            </a:extLst>
          </p:cNvPr>
          <p:cNvSpPr>
            <a:spLocks noGrp="1"/>
          </p:cNvSpPr>
          <p:nvPr>
            <p:ph type="body" sz="quarter" idx="11" hasCustomPrompt="1"/>
          </p:nvPr>
        </p:nvSpPr>
        <p:spPr>
          <a:xfrm>
            <a:off x="638628" y="581349"/>
            <a:ext cx="4374805" cy="1545131"/>
          </a:xfrm>
        </p:spPr>
        <p:txBody>
          <a:bodyPr anchor="b">
            <a:noAutofit/>
          </a:bodyPr>
          <a:lstStyle>
            <a:lvl1pPr marL="0" indent="0">
              <a:spcBef>
                <a:spcPts val="0"/>
              </a:spcBef>
              <a:buNone/>
              <a:defRPr sz="3600">
                <a:solidFill>
                  <a:schemeClr val="tx2"/>
                </a:solidFill>
              </a:defRPr>
            </a:lvl1pPr>
            <a:lvl2pPr marL="457189" indent="0">
              <a:buNone/>
              <a:defRPr sz="3600"/>
            </a:lvl2pPr>
            <a:lvl3pPr marL="914377" indent="0">
              <a:buNone/>
              <a:defRPr sz="3600"/>
            </a:lvl3pPr>
            <a:lvl4pPr marL="1371566" indent="0">
              <a:buNone/>
              <a:defRPr sz="3600"/>
            </a:lvl4pPr>
            <a:lvl5pPr marL="1828754" indent="0">
              <a:buNone/>
              <a:defRPr sz="3600"/>
            </a:lvl5pPr>
          </a:lstStyle>
          <a:p>
            <a:pPr lvl="0"/>
            <a:r>
              <a:rPr lang="en-US"/>
              <a:t>Title is wrapped</a:t>
            </a:r>
          </a:p>
          <a:p>
            <a:pPr lvl="0"/>
            <a:r>
              <a:rPr lang="en-US"/>
              <a:t>Here – make 3 lines if possible</a:t>
            </a:r>
          </a:p>
        </p:txBody>
      </p:sp>
      <p:pic>
        <p:nvPicPr>
          <p:cNvPr id="11" name="Picture 10">
            <a:extLst>
              <a:ext uri="{FF2B5EF4-FFF2-40B4-BE49-F238E27FC236}">
                <a16:creationId xmlns:a16="http://schemas.microsoft.com/office/drawing/2014/main" id="{8395328A-2CA8-EC47-BB65-94490B687F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
        <p:nvSpPr>
          <p:cNvPr id="4" name="Picture Placeholder 3">
            <a:extLst>
              <a:ext uri="{FF2B5EF4-FFF2-40B4-BE49-F238E27FC236}">
                <a16:creationId xmlns:a16="http://schemas.microsoft.com/office/drawing/2014/main" id="{1A658682-0BF9-2046-B942-24DE5601B380}"/>
              </a:ext>
            </a:extLst>
          </p:cNvPr>
          <p:cNvSpPr>
            <a:spLocks noGrp="1"/>
          </p:cNvSpPr>
          <p:nvPr>
            <p:ph type="pic" sz="quarter" idx="12"/>
          </p:nvPr>
        </p:nvSpPr>
        <p:spPr>
          <a:xfrm>
            <a:off x="1" y="2917371"/>
            <a:ext cx="5981700" cy="3940627"/>
          </a:xfrm>
        </p:spPr>
        <p:txBody>
          <a:bodyPr/>
          <a:lstStyle>
            <a:lvl1pPr marL="0" indent="0">
              <a:buNone/>
              <a:defRPr/>
            </a:lvl1pPr>
          </a:lstStyle>
          <a:p>
            <a:r>
              <a:rPr lang="en-US"/>
              <a:t>Click icon to add picture</a:t>
            </a:r>
          </a:p>
        </p:txBody>
      </p:sp>
      <p:sp>
        <p:nvSpPr>
          <p:cNvPr id="15" name="Slide Number Placeholder 5">
            <a:extLst>
              <a:ext uri="{FF2B5EF4-FFF2-40B4-BE49-F238E27FC236}">
                <a16:creationId xmlns:a16="http://schemas.microsoft.com/office/drawing/2014/main" id="{7E8998D3-DD49-D741-8CC9-943463D9FA17}"/>
              </a:ext>
            </a:extLst>
          </p:cNvPr>
          <p:cNvSpPr txBox="1">
            <a:spLocks/>
          </p:cNvSpPr>
          <p:nvPr userDrawn="1"/>
        </p:nvSpPr>
        <p:spPr>
          <a:xfrm>
            <a:off x="228600" y="6528817"/>
            <a:ext cx="2743200" cy="161695"/>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93F7F0-4438-4A90-AB24-A1145129226D}"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720328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tudy Detai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0CB4B-1103-7546-9AE0-A28094BB49A2}"/>
              </a:ext>
            </a:extLst>
          </p:cNvPr>
          <p:cNvSpPr>
            <a:spLocks noGrp="1"/>
          </p:cNvSpPr>
          <p:nvPr>
            <p:ph type="sldNum" sz="quarter" idx="10"/>
          </p:nvPr>
        </p:nvSpPr>
        <p:spPr/>
        <p:txBody>
          <a:body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9165DBE6-6702-1241-9AF0-E6E23FC5BD24}"/>
              </a:ext>
            </a:extLst>
          </p:cNvPr>
          <p:cNvSpPr/>
          <p:nvPr userDrawn="1"/>
        </p:nvSpPr>
        <p:spPr>
          <a:xfrm>
            <a:off x="0" y="-1"/>
            <a:ext cx="8055429" cy="15530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latin typeface="Franklin Gothic Book"/>
            </a:endParaRPr>
          </a:p>
        </p:txBody>
      </p:sp>
      <p:sp>
        <p:nvSpPr>
          <p:cNvPr id="41" name="Text Placeholder 40">
            <a:extLst>
              <a:ext uri="{FF2B5EF4-FFF2-40B4-BE49-F238E27FC236}">
                <a16:creationId xmlns:a16="http://schemas.microsoft.com/office/drawing/2014/main" id="{999DDCA9-8A55-FA4E-B09D-1E770DE124AC}"/>
              </a:ext>
            </a:extLst>
          </p:cNvPr>
          <p:cNvSpPr>
            <a:spLocks noGrp="1"/>
          </p:cNvSpPr>
          <p:nvPr>
            <p:ph type="body" sz="quarter" idx="12" hasCustomPrompt="1"/>
          </p:nvPr>
        </p:nvSpPr>
        <p:spPr>
          <a:xfrm>
            <a:off x="649288" y="739231"/>
            <a:ext cx="4379912" cy="362735"/>
          </a:xfrm>
        </p:spPr>
        <p:txBody>
          <a:bodyPr>
            <a:normAutofit/>
          </a:bodyPr>
          <a:lstStyle>
            <a:lvl1pPr marL="0" indent="0">
              <a:buNone/>
              <a:defRPr sz="2200">
                <a:solidFill>
                  <a:schemeClr val="accent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Name of Organization</a:t>
            </a:r>
          </a:p>
        </p:txBody>
      </p:sp>
      <p:sp>
        <p:nvSpPr>
          <p:cNvPr id="42" name="Rectangle 41">
            <a:extLst>
              <a:ext uri="{FF2B5EF4-FFF2-40B4-BE49-F238E27FC236}">
                <a16:creationId xmlns:a16="http://schemas.microsoft.com/office/drawing/2014/main" id="{CC44AC72-EA2E-3B45-BB52-91BC75FD3205}"/>
              </a:ext>
            </a:extLst>
          </p:cNvPr>
          <p:cNvSpPr/>
          <p:nvPr userDrawn="1"/>
        </p:nvSpPr>
        <p:spPr>
          <a:xfrm>
            <a:off x="8054210" y="0"/>
            <a:ext cx="4137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Case Study</a:t>
            </a:r>
          </a:p>
          <a:p>
            <a:pPr algn="ctr"/>
            <a:r>
              <a:rPr lang="en-US" sz="4400">
                <a:solidFill>
                  <a:schemeClr val="bg1">
                    <a:lumMod val="75000"/>
                  </a:schemeClr>
                </a:solidFill>
              </a:rPr>
              <a:t>Image</a:t>
            </a:r>
          </a:p>
        </p:txBody>
      </p:sp>
      <p:sp>
        <p:nvSpPr>
          <p:cNvPr id="2" name="TextBox 1">
            <a:extLst>
              <a:ext uri="{FF2B5EF4-FFF2-40B4-BE49-F238E27FC236}">
                <a16:creationId xmlns:a16="http://schemas.microsoft.com/office/drawing/2014/main" id="{856733EC-6C11-1949-8E19-23CA97E6F0AF}"/>
              </a:ext>
            </a:extLst>
          </p:cNvPr>
          <p:cNvSpPr txBox="1"/>
          <p:nvPr userDrawn="1"/>
        </p:nvSpPr>
        <p:spPr>
          <a:xfrm>
            <a:off x="557350" y="447099"/>
            <a:ext cx="3770812" cy="276999"/>
          </a:xfrm>
          <a:prstGeom prst="rect">
            <a:avLst/>
          </a:prstGeom>
          <a:noFill/>
        </p:spPr>
        <p:txBody>
          <a:bodyPr wrap="square" rtlCol="0">
            <a:spAutoFit/>
          </a:bodyPr>
          <a:lstStyle/>
          <a:p>
            <a:r>
              <a:rPr lang="en-US" sz="1200" b="1" spc="100" baseline="0"/>
              <a:t>CASE STUDY</a:t>
            </a:r>
          </a:p>
        </p:txBody>
      </p:sp>
      <p:sp>
        <p:nvSpPr>
          <p:cNvPr id="5" name="Picture Placeholder 4">
            <a:extLst>
              <a:ext uri="{FF2B5EF4-FFF2-40B4-BE49-F238E27FC236}">
                <a16:creationId xmlns:a16="http://schemas.microsoft.com/office/drawing/2014/main" id="{894B0E78-62A4-9643-B881-C455ACAD2058}"/>
              </a:ext>
            </a:extLst>
          </p:cNvPr>
          <p:cNvSpPr>
            <a:spLocks noGrp="1"/>
          </p:cNvSpPr>
          <p:nvPr>
            <p:ph type="pic" sz="quarter" idx="13"/>
          </p:nvPr>
        </p:nvSpPr>
        <p:spPr>
          <a:xfrm>
            <a:off x="8054210" y="6197"/>
            <a:ext cx="4137791" cy="6851803"/>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221352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43110" y="189126"/>
            <a:ext cx="11726479" cy="460375"/>
          </a:xfrm>
          <a:prstGeom prst="rect">
            <a:avLst/>
          </a:prstGeom>
        </p:spPr>
        <p:txBody>
          <a:bodyPr vert="horz" lIns="0" tIns="0" rIns="0" bIns="0" rtlCol="0" anchor="b">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4E9576F5-9D64-8C45-9647-818B9D4BBF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1687342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43109" y="189133"/>
            <a:ext cx="11743896" cy="460375"/>
          </a:xfrm>
          <a:prstGeom prst="rect">
            <a:avLst/>
          </a:prstGeom>
        </p:spPr>
        <p:txBody>
          <a:bodyPr vert="horz" lIns="0" tIns="0" rIns="0" bIns="0" rtlCol="0" anchor="b">
            <a:normAutofit/>
          </a:bodyPr>
          <a:lstStyle/>
          <a:p>
            <a:r>
              <a:rPr lang="en-US"/>
              <a:t>Click to edit Master title style</a:t>
            </a:r>
          </a:p>
        </p:txBody>
      </p:sp>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461555" y="1339133"/>
            <a:ext cx="11265408" cy="4035425"/>
          </a:xfrm>
        </p:spPr>
        <p:txBody>
          <a:bodyPr/>
          <a:lstStyle>
            <a:lvl1pPr marL="0" indent="0">
              <a:buNone/>
              <a:defRPr>
                <a:solidFill>
                  <a:schemeClr val="accent2"/>
                </a:solidFill>
              </a:defRPr>
            </a:lvl1pPr>
            <a:lvl2pPr marL="253994" indent="-253994">
              <a:buClr>
                <a:schemeClr val="accent2"/>
              </a:buClr>
              <a:tabLst/>
              <a:defRPr>
                <a:solidFill>
                  <a:srgbClr val="757779"/>
                </a:solidFill>
              </a:defRPr>
            </a:lvl2pPr>
            <a:lvl3pPr marL="571486" indent="-309555">
              <a:buClr>
                <a:schemeClr val="accent2"/>
              </a:buClr>
              <a:buFont typeface="Courier New" panose="02070309020205020404" pitchFamily="49" charset="0"/>
              <a:buChar char="o"/>
              <a:tabLst/>
              <a:defRPr>
                <a:solidFill>
                  <a:schemeClr val="accent6"/>
                </a:solidFill>
              </a:defRPr>
            </a:lvl3pPr>
          </a:lstStyle>
          <a:p>
            <a:pPr lvl="0"/>
            <a:r>
              <a:rPr lang="en-US"/>
              <a:t>Header</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2376283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37309" y="189131"/>
            <a:ext cx="11740988" cy="460375"/>
          </a:xfrm>
          <a:prstGeom prst="rect">
            <a:avLst/>
          </a:prstGeom>
        </p:spPr>
        <p:txBody>
          <a:bodyPr vert="horz" lIns="0" tIns="0" rIns="0" bIns="0" rtlCol="0" anchor="b">
            <a:normAutofit/>
          </a:bodyPr>
          <a:lstStyle/>
          <a:p>
            <a:r>
              <a:rPr lang="en-US"/>
              <a:t>Click to edit Master title style</a:t>
            </a:r>
          </a:p>
        </p:txBody>
      </p:sp>
      <p:sp>
        <p:nvSpPr>
          <p:cNvPr id="6" name="Text Placeholder 12">
            <a:extLst>
              <a:ext uri="{FF2B5EF4-FFF2-40B4-BE49-F238E27FC236}">
                <a16:creationId xmlns:a16="http://schemas.microsoft.com/office/drawing/2014/main" id="{334DAF1E-5FF2-524F-B98E-95F9A11D82C3}"/>
              </a:ext>
            </a:extLst>
          </p:cNvPr>
          <p:cNvSpPr>
            <a:spLocks noGrp="1"/>
          </p:cNvSpPr>
          <p:nvPr>
            <p:ph type="body" sz="quarter" idx="10" hasCustomPrompt="1"/>
          </p:nvPr>
        </p:nvSpPr>
        <p:spPr>
          <a:xfrm>
            <a:off x="461555" y="1339128"/>
            <a:ext cx="5429960" cy="4035425"/>
          </a:xfrm>
        </p:spPr>
        <p:txBody>
          <a:bodyPr/>
          <a:lstStyle>
            <a:lvl1pPr marL="0" indent="0">
              <a:buNone/>
              <a:defRPr>
                <a:solidFill>
                  <a:schemeClr val="accent2"/>
                </a:solidFill>
              </a:defRPr>
            </a:lvl1pPr>
            <a:lvl2pPr marL="253994" indent="-253994">
              <a:buClr>
                <a:schemeClr val="accent2"/>
              </a:buClr>
              <a:tabLst/>
              <a:defRPr/>
            </a:lvl2pPr>
            <a:lvl3pPr marL="517512" indent="-247644">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5E51252B-13F6-794A-965F-036B1A10C576}"/>
              </a:ext>
            </a:extLst>
          </p:cNvPr>
          <p:cNvSpPr>
            <a:spLocks noGrp="1"/>
          </p:cNvSpPr>
          <p:nvPr>
            <p:ph type="body" sz="quarter" idx="11" hasCustomPrompt="1"/>
          </p:nvPr>
        </p:nvSpPr>
        <p:spPr>
          <a:xfrm>
            <a:off x="6300487" y="1335952"/>
            <a:ext cx="5429960" cy="4035425"/>
          </a:xfrm>
        </p:spPr>
        <p:txBody>
          <a:bodyPr/>
          <a:lstStyle>
            <a:lvl1pPr marL="0" indent="0">
              <a:buNone/>
              <a:defRPr>
                <a:solidFill>
                  <a:schemeClr val="accent2"/>
                </a:solidFill>
              </a:defRPr>
            </a:lvl1pPr>
            <a:lvl2pPr marL="253994" indent="-253994">
              <a:buClr>
                <a:schemeClr val="accent2"/>
              </a:buClr>
              <a:tabLst/>
              <a:defRPr/>
            </a:lvl2pPr>
            <a:lvl3pPr marL="517512" indent="-247644">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BE519122-49FD-6A47-AAAF-F9B37E01B418}"/>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686EACBD-03FE-FE47-AD70-8E45EBE2AF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1600519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C4623F-D35A-8946-8C8D-5028816E5F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78" y="0"/>
            <a:ext cx="12180346" cy="6864133"/>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38086" y="2216701"/>
            <a:ext cx="9218913" cy="1939158"/>
          </a:xfrm>
          <a:prstGeom prst="rect">
            <a:avLst/>
          </a:prstGeom>
        </p:spPr>
        <p:txBody>
          <a:bodyPr vert="horz" lIns="0" tIns="0" rIns="0" bIns="0" rtlCol="0" anchor="b">
            <a:noAutofit/>
          </a:bodyPr>
          <a:lstStyle>
            <a:lvl1pPr>
              <a:defRPr sz="5400" b="1" spc="100" baseline="0">
                <a:solidFill>
                  <a:schemeClr val="accent1"/>
                </a:solidFill>
              </a:defRPr>
            </a:lvl1pPr>
          </a:lstStyle>
          <a:p>
            <a:r>
              <a:rPr lang="en-US"/>
              <a:t>DARK SECTION</a:t>
            </a:r>
            <a:br>
              <a:rPr lang="en-US"/>
            </a:br>
            <a:r>
              <a:rPr lang="en-US"/>
              <a:t>DIVIDER SLIDE</a:t>
            </a:r>
            <a:br>
              <a:rPr lang="en-US"/>
            </a:br>
            <a:r>
              <a:rPr lang="en-US"/>
              <a:t>ALL CAPS</a:t>
            </a:r>
          </a:p>
        </p:txBody>
      </p:sp>
      <p:sp>
        <p:nvSpPr>
          <p:cNvPr id="7" name="Slide Number Placeholder 5">
            <a:extLst>
              <a:ext uri="{FF2B5EF4-FFF2-40B4-BE49-F238E27FC236}">
                <a16:creationId xmlns:a16="http://schemas.microsoft.com/office/drawing/2014/main" id="{3BED2F6D-F5F3-594D-9B72-7CAF5E60E28B}"/>
              </a:ext>
            </a:extLst>
          </p:cNvPr>
          <p:cNvSpPr>
            <a:spLocks noGrp="1"/>
          </p:cNvSpPr>
          <p:nvPr>
            <p:ph type="sldNum" sz="quarter" idx="4"/>
          </p:nvPr>
        </p:nvSpPr>
        <p:spPr>
          <a:xfrm>
            <a:off x="363768"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cxnSp>
        <p:nvCxnSpPr>
          <p:cNvPr id="3" name="Straight Connector 2">
            <a:extLst>
              <a:ext uri="{FF2B5EF4-FFF2-40B4-BE49-F238E27FC236}">
                <a16:creationId xmlns:a16="http://schemas.microsoft.com/office/drawing/2014/main" id="{7BC8A40D-DFD6-9241-9CF1-E81B664489AA}"/>
              </a:ext>
            </a:extLst>
          </p:cNvPr>
          <p:cNvCxnSpPr/>
          <p:nvPr userDrawn="1"/>
        </p:nvCxnSpPr>
        <p:spPr>
          <a:xfrm>
            <a:off x="2338086" y="4246880"/>
            <a:ext cx="862314" cy="0"/>
          </a:xfrm>
          <a:prstGeom prst="line">
            <a:avLst/>
          </a:prstGeom>
          <a:ln w="793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10">
            <a:extLst>
              <a:ext uri="{FF2B5EF4-FFF2-40B4-BE49-F238E27FC236}">
                <a16:creationId xmlns:a16="http://schemas.microsoft.com/office/drawing/2014/main" id="{3C9D8E59-5C14-4C94-A1E4-40247109E2B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058949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3 column">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635001" y="1449962"/>
            <a:ext cx="3371448" cy="4035425"/>
          </a:xfrm>
        </p:spPr>
        <p:txBody>
          <a:bodyPr/>
          <a:lstStyle>
            <a:lvl1pPr marL="0" indent="0">
              <a:buNone/>
              <a:defRPr>
                <a:solidFill>
                  <a:schemeClr val="accent2"/>
                </a:solidFill>
              </a:defRPr>
            </a:lvl1pPr>
            <a:lvl2pPr marL="253994" indent="-253994">
              <a:buClr>
                <a:schemeClr val="accent2"/>
              </a:buClr>
              <a:tabLst/>
              <a:defRPr/>
            </a:lvl2pPr>
            <a:lvl3pPr marL="571486" indent="-317492">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CF50700E-1FCC-4D4A-A1A9-85F24CFFA1E4}"/>
              </a:ext>
            </a:extLst>
          </p:cNvPr>
          <p:cNvSpPr>
            <a:spLocks noGrp="1"/>
          </p:cNvSpPr>
          <p:nvPr>
            <p:ph type="body" sz="quarter" idx="11" hasCustomPrompt="1"/>
          </p:nvPr>
        </p:nvSpPr>
        <p:spPr>
          <a:xfrm>
            <a:off x="4410277" y="1449962"/>
            <a:ext cx="3371448" cy="4035425"/>
          </a:xfrm>
        </p:spPr>
        <p:txBody>
          <a:bodyPr/>
          <a:lstStyle>
            <a:lvl1pPr marL="0" indent="0">
              <a:buNone/>
              <a:defRPr>
                <a:solidFill>
                  <a:schemeClr val="accent2"/>
                </a:solidFill>
              </a:defRPr>
            </a:lvl1pPr>
            <a:lvl2pPr marL="247644" indent="-247644">
              <a:buClr>
                <a:schemeClr val="accent2"/>
              </a:buClr>
              <a:tabLst/>
              <a:defRPr/>
            </a:lvl2pPr>
            <a:lvl3pPr marL="517512" indent="-231769">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14FDAAE-53F5-974E-B3B6-77EE9D70FDD7}"/>
              </a:ext>
            </a:extLst>
          </p:cNvPr>
          <p:cNvSpPr>
            <a:spLocks noGrp="1"/>
          </p:cNvSpPr>
          <p:nvPr>
            <p:ph type="body" sz="quarter" idx="12" hasCustomPrompt="1"/>
          </p:nvPr>
        </p:nvSpPr>
        <p:spPr>
          <a:xfrm>
            <a:off x="8185553" y="1449962"/>
            <a:ext cx="3371448" cy="4035425"/>
          </a:xfrm>
        </p:spPr>
        <p:txBody>
          <a:bodyPr/>
          <a:lstStyle>
            <a:lvl1pPr marL="0" indent="0">
              <a:buNone/>
              <a:defRPr>
                <a:solidFill>
                  <a:schemeClr val="accent2"/>
                </a:solidFill>
              </a:defRPr>
            </a:lvl1pPr>
            <a:lvl2pPr marL="247644" indent="-247644">
              <a:buClr>
                <a:schemeClr val="accent2"/>
              </a:buClr>
              <a:tabLst/>
              <a:defRPr/>
            </a:lvl2pPr>
            <a:lvl3pPr marL="517512" indent="-231769">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2" name="Title Placeholder 1">
            <a:extLst>
              <a:ext uri="{FF2B5EF4-FFF2-40B4-BE49-F238E27FC236}">
                <a16:creationId xmlns:a16="http://schemas.microsoft.com/office/drawing/2014/main" id="{7DD3538D-5AF0-9142-ABCC-6D94CE2FD52F}"/>
              </a:ext>
            </a:extLst>
          </p:cNvPr>
          <p:cNvSpPr>
            <a:spLocks noGrp="1"/>
          </p:cNvSpPr>
          <p:nvPr>
            <p:ph type="title"/>
          </p:nvPr>
        </p:nvSpPr>
        <p:spPr>
          <a:xfrm>
            <a:off x="243113" y="189131"/>
            <a:ext cx="11726475" cy="460375"/>
          </a:xfrm>
          <a:prstGeom prst="rect">
            <a:avLst/>
          </a:prstGeom>
        </p:spPr>
        <p:txBody>
          <a:bodyPr vert="horz" lIns="0" tIns="0" rIns="0" bIns="0" rtlCol="0" anchor="b">
            <a:normAutofit/>
          </a:bodyPr>
          <a:lstStyle/>
          <a:p>
            <a:r>
              <a:rPr lang="en-US"/>
              <a:t>Click to edit Master title style</a:t>
            </a:r>
          </a:p>
        </p:txBody>
      </p:sp>
      <p:sp>
        <p:nvSpPr>
          <p:cNvPr id="15" name="Slide Number Placeholder 5">
            <a:extLst>
              <a:ext uri="{FF2B5EF4-FFF2-40B4-BE49-F238E27FC236}">
                <a16:creationId xmlns:a16="http://schemas.microsoft.com/office/drawing/2014/main" id="{6C64D9FE-D9FB-CF4E-8A5F-9FAC89F8CCBD}"/>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3" name="Picture 12">
            <a:extLst>
              <a:ext uri="{FF2B5EF4-FFF2-40B4-BE49-F238E27FC236}">
                <a16:creationId xmlns:a16="http://schemas.microsoft.com/office/drawing/2014/main" id="{4FB17537-85D4-5648-9660-CB5B75D227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218844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s with graphic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1625002" y="3244373"/>
            <a:ext cx="2472439" cy="2529812"/>
          </a:xfrm>
        </p:spPr>
        <p:txBody>
          <a:bodyPr/>
          <a:lstStyle>
            <a:lvl1pPr marL="0" indent="0">
              <a:buNone/>
              <a:defRPr>
                <a:solidFill>
                  <a:schemeClr val="accent2"/>
                </a:solidFill>
              </a:defRPr>
            </a:lvl1pPr>
            <a:lvl2pPr marL="247644" indent="-247644">
              <a:buClr>
                <a:schemeClr val="accent2"/>
              </a:buClr>
              <a:tabLst/>
              <a:defRPr/>
            </a:lvl2pPr>
            <a:lvl3pPr marL="517512" indent="-239707">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hasCustomPrompt="1"/>
          </p:nvPr>
        </p:nvSpPr>
        <p:spPr>
          <a:xfrm>
            <a:off x="1960668" y="1294783"/>
            <a:ext cx="1627632" cy="1627632"/>
          </a:xfrm>
        </p:spPr>
        <p:txBody>
          <a:bodyPr/>
          <a:lstStyle/>
          <a:p>
            <a:r>
              <a:rPr lang="en-US"/>
              <a:t>Icon</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228600" y="189130"/>
            <a:ext cx="11749696" cy="460375"/>
          </a:xfrm>
          <a:prstGeom prst="rect">
            <a:avLst/>
          </a:prstGeom>
        </p:spPr>
        <p:txBody>
          <a:bodyPr vert="horz" lIns="0" tIns="0" rIns="0" bIns="0" rtlCol="0" anchor="b">
            <a:normAutofit/>
          </a:bodyPr>
          <a:lstStyle/>
          <a:p>
            <a:r>
              <a:rPr lang="en-US"/>
              <a:t>Click to edit Master title style</a:t>
            </a:r>
          </a:p>
        </p:txBody>
      </p:sp>
      <p:sp>
        <p:nvSpPr>
          <p:cNvPr id="11" name="Text Placeholder 12">
            <a:extLst>
              <a:ext uri="{FF2B5EF4-FFF2-40B4-BE49-F238E27FC236}">
                <a16:creationId xmlns:a16="http://schemas.microsoft.com/office/drawing/2014/main" id="{E303EC4E-EDF4-8843-89F9-F6EC14E0D270}"/>
              </a:ext>
            </a:extLst>
          </p:cNvPr>
          <p:cNvSpPr>
            <a:spLocks noGrp="1"/>
          </p:cNvSpPr>
          <p:nvPr>
            <p:ph type="body" sz="quarter" idx="14" hasCustomPrompt="1"/>
          </p:nvPr>
        </p:nvSpPr>
        <p:spPr>
          <a:xfrm>
            <a:off x="4821543" y="3244373"/>
            <a:ext cx="2472439" cy="2529812"/>
          </a:xfrm>
        </p:spPr>
        <p:txBody>
          <a:bodyPr/>
          <a:lstStyle>
            <a:lvl1pPr marL="0" indent="0">
              <a:buNone/>
              <a:defRPr>
                <a:solidFill>
                  <a:schemeClr val="accent2"/>
                </a:solidFill>
              </a:defRPr>
            </a:lvl1pPr>
            <a:lvl2pPr marL="253994" indent="-253994">
              <a:buClr>
                <a:schemeClr val="accent2"/>
              </a:buClr>
              <a:tabLst/>
              <a:defRPr/>
            </a:lvl2pPr>
            <a:lvl3pPr marL="463539" indent="-215895">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6A49972F-E633-E646-AD7E-888618BEB16C}"/>
              </a:ext>
            </a:extLst>
          </p:cNvPr>
          <p:cNvSpPr>
            <a:spLocks noGrp="1"/>
          </p:cNvSpPr>
          <p:nvPr>
            <p:ph type="body" sz="quarter" idx="16" hasCustomPrompt="1"/>
          </p:nvPr>
        </p:nvSpPr>
        <p:spPr>
          <a:xfrm>
            <a:off x="8018085" y="3244373"/>
            <a:ext cx="2472439" cy="2529812"/>
          </a:xfrm>
        </p:spPr>
        <p:txBody>
          <a:bodyPr/>
          <a:lstStyle>
            <a:lvl1pPr marL="0" indent="0">
              <a:buNone/>
              <a:defRPr>
                <a:solidFill>
                  <a:schemeClr val="accent2"/>
                </a:solidFill>
              </a:defRPr>
            </a:lvl1pPr>
            <a:lvl2pPr marL="253994" indent="-253994">
              <a:buClr>
                <a:schemeClr val="accent2"/>
              </a:buClr>
              <a:tabLst/>
              <a:defRPr/>
            </a:lvl2pPr>
            <a:lvl3pPr marL="571486" indent="-285744">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6" name="Picture Placeholder 2">
            <a:extLst>
              <a:ext uri="{FF2B5EF4-FFF2-40B4-BE49-F238E27FC236}">
                <a16:creationId xmlns:a16="http://schemas.microsoft.com/office/drawing/2014/main" id="{A1684423-F084-EE48-B1A5-D8C054076722}"/>
              </a:ext>
            </a:extLst>
          </p:cNvPr>
          <p:cNvSpPr>
            <a:spLocks noGrp="1"/>
          </p:cNvSpPr>
          <p:nvPr>
            <p:ph type="pic" sz="quarter" idx="17" hasCustomPrompt="1"/>
          </p:nvPr>
        </p:nvSpPr>
        <p:spPr>
          <a:xfrm>
            <a:off x="5243947" y="1294783"/>
            <a:ext cx="1627632" cy="1627632"/>
          </a:xfrm>
        </p:spPr>
        <p:txBody>
          <a:bodyPr/>
          <a:lstStyle/>
          <a:p>
            <a:r>
              <a:rPr lang="en-US"/>
              <a:t>Icon</a:t>
            </a:r>
          </a:p>
        </p:txBody>
      </p:sp>
      <p:sp>
        <p:nvSpPr>
          <p:cNvPr id="17" name="Picture Placeholder 2">
            <a:extLst>
              <a:ext uri="{FF2B5EF4-FFF2-40B4-BE49-F238E27FC236}">
                <a16:creationId xmlns:a16="http://schemas.microsoft.com/office/drawing/2014/main" id="{5FCE6EA8-F0EC-D74D-A69D-2E2187E240F8}"/>
              </a:ext>
            </a:extLst>
          </p:cNvPr>
          <p:cNvSpPr>
            <a:spLocks noGrp="1"/>
          </p:cNvSpPr>
          <p:nvPr>
            <p:ph type="pic" sz="quarter" idx="18" hasCustomPrompt="1"/>
          </p:nvPr>
        </p:nvSpPr>
        <p:spPr>
          <a:xfrm>
            <a:off x="8440487" y="1294783"/>
            <a:ext cx="1627632" cy="1627632"/>
          </a:xfrm>
        </p:spPr>
        <p:txBody>
          <a:bodyPr/>
          <a:lstStyle/>
          <a:p>
            <a:r>
              <a:rPr lang="en-US"/>
              <a:t>Icon</a:t>
            </a:r>
          </a:p>
        </p:txBody>
      </p:sp>
      <p:sp>
        <p:nvSpPr>
          <p:cNvPr id="19" name="Slide Number Placeholder 5">
            <a:extLst>
              <a:ext uri="{FF2B5EF4-FFF2-40B4-BE49-F238E27FC236}">
                <a16:creationId xmlns:a16="http://schemas.microsoft.com/office/drawing/2014/main" id="{562A0A25-E4C7-0243-83A9-5E501380C9A6}"/>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2E9E15E0-5110-394A-8BF7-DF3553C8CC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1106663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2C5A7A-5447-344C-98F0-B70079FB5DCC}"/>
              </a:ext>
            </a:extLst>
          </p:cNvPr>
          <p:cNvSpPr>
            <a:spLocks noGrp="1"/>
          </p:cNvSpPr>
          <p:nvPr>
            <p:ph type="body" sz="quarter" idx="10" hasCustomPrompt="1"/>
          </p:nvPr>
        </p:nvSpPr>
        <p:spPr>
          <a:xfrm>
            <a:off x="469536" y="1352985"/>
            <a:ext cx="4816569" cy="4035425"/>
          </a:xfrm>
        </p:spPr>
        <p:txBody>
          <a:bodyPr/>
          <a:lstStyle>
            <a:lvl1pPr marL="0" indent="0">
              <a:buNone/>
              <a:defRPr>
                <a:solidFill>
                  <a:schemeClr val="accent2"/>
                </a:solidFill>
              </a:defRPr>
            </a:lvl1pPr>
            <a:lvl2pPr marL="247644" indent="-247644">
              <a:buClr>
                <a:schemeClr val="accent2"/>
              </a:buClr>
              <a:tabLst/>
              <a:defRPr/>
            </a:lvl2pPr>
            <a:lvl3pPr marL="517512" indent="-247644">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Chart Placeholder 2">
            <a:extLst>
              <a:ext uri="{FF2B5EF4-FFF2-40B4-BE49-F238E27FC236}">
                <a16:creationId xmlns:a16="http://schemas.microsoft.com/office/drawing/2014/main" id="{BE76CC84-AC63-E343-AA53-7ED92EA34AD6}"/>
              </a:ext>
            </a:extLst>
          </p:cNvPr>
          <p:cNvSpPr>
            <a:spLocks noGrp="1"/>
          </p:cNvSpPr>
          <p:nvPr>
            <p:ph type="chart" sz="quarter" idx="11"/>
          </p:nvPr>
        </p:nvSpPr>
        <p:spPr>
          <a:xfrm>
            <a:off x="5684837" y="1343460"/>
            <a:ext cx="5872163" cy="4022725"/>
          </a:xfrm>
        </p:spPr>
        <p:txBody>
          <a:bodyPr/>
          <a:lstStyle/>
          <a:p>
            <a:r>
              <a:rPr lang="en-US"/>
              <a:t>Click icon to add chart</a:t>
            </a:r>
          </a:p>
        </p:txBody>
      </p:sp>
      <p:sp>
        <p:nvSpPr>
          <p:cNvPr id="10" name="Title Placeholder 1">
            <a:extLst>
              <a:ext uri="{FF2B5EF4-FFF2-40B4-BE49-F238E27FC236}">
                <a16:creationId xmlns:a16="http://schemas.microsoft.com/office/drawing/2014/main" id="{E7ADB2D4-6B26-A447-8455-1501803FBB35}"/>
              </a:ext>
            </a:extLst>
          </p:cNvPr>
          <p:cNvSpPr>
            <a:spLocks noGrp="1"/>
          </p:cNvSpPr>
          <p:nvPr>
            <p:ph type="title"/>
          </p:nvPr>
        </p:nvSpPr>
        <p:spPr>
          <a:xfrm>
            <a:off x="228600" y="189131"/>
            <a:ext cx="11749696" cy="460375"/>
          </a:xfrm>
          <a:prstGeom prst="rect">
            <a:avLst/>
          </a:prstGeom>
        </p:spPr>
        <p:txBody>
          <a:bodyPr vert="horz" lIns="0" tIns="0" rIns="0" bIns="0" rtlCol="0" anchor="b">
            <a:normAutofit/>
          </a:bodyPr>
          <a:lstStyle/>
          <a:p>
            <a:r>
              <a:rPr lang="en-US"/>
              <a:t>Click to edit Master title style</a:t>
            </a:r>
          </a:p>
        </p:txBody>
      </p:sp>
      <p:sp>
        <p:nvSpPr>
          <p:cNvPr id="12" name="Slide Number Placeholder 5">
            <a:extLst>
              <a:ext uri="{FF2B5EF4-FFF2-40B4-BE49-F238E27FC236}">
                <a16:creationId xmlns:a16="http://schemas.microsoft.com/office/drawing/2014/main" id="{6663D996-9B26-524E-9CEE-5AFF0481F61D}"/>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7" name="Picture 6">
            <a:extLst>
              <a:ext uri="{FF2B5EF4-FFF2-40B4-BE49-F238E27FC236}">
                <a16:creationId xmlns:a16="http://schemas.microsoft.com/office/drawing/2014/main" id="{0E1E0031-537E-4B4D-A76E-69A296A99D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3983685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graphic/small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4706-FCDB-2A45-8BB2-3E4A41C818C3}"/>
              </a:ext>
            </a:extLst>
          </p:cNvPr>
          <p:cNvSpPr>
            <a:spLocks noGrp="1"/>
          </p:cNvSpPr>
          <p:nvPr>
            <p:ph type="title"/>
          </p:nvPr>
        </p:nvSpPr>
        <p:spPr>
          <a:xfrm>
            <a:off x="228600" y="189126"/>
            <a:ext cx="11749696" cy="46037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10402F3-F066-964B-9737-1FD33F983763}"/>
              </a:ext>
            </a:extLst>
          </p:cNvPr>
          <p:cNvSpPr>
            <a:spLocks noGrp="1"/>
          </p:cNvSpPr>
          <p:nvPr>
            <p:ph type="sldNum" sz="quarter" idx="10"/>
          </p:nvPr>
        </p:nvSpPr>
        <p:spPr/>
        <p:txBody>
          <a:bodyPr/>
          <a:lstStyle>
            <a:lvl1pPr>
              <a:defRPr sz="900"/>
            </a:lvl1pPr>
          </a:lstStyle>
          <a:p>
            <a:fld id="{CA93F7F0-4438-4A90-AB24-A1145129226D}" type="slidenum">
              <a:rPr lang="en-US" smtClean="0"/>
              <a:pPr/>
              <a:t>‹#›</a:t>
            </a:fld>
            <a:endParaRPr lang="en-US"/>
          </a:p>
        </p:txBody>
      </p:sp>
      <p:sp>
        <p:nvSpPr>
          <p:cNvPr id="5" name="Text Placeholder 12">
            <a:extLst>
              <a:ext uri="{FF2B5EF4-FFF2-40B4-BE49-F238E27FC236}">
                <a16:creationId xmlns:a16="http://schemas.microsoft.com/office/drawing/2014/main" id="{0A6A53A6-C362-324D-B8B4-E1EF6BAA7B20}"/>
              </a:ext>
            </a:extLst>
          </p:cNvPr>
          <p:cNvSpPr>
            <a:spLocks noGrp="1"/>
          </p:cNvSpPr>
          <p:nvPr>
            <p:ph type="body" sz="quarter" idx="11" hasCustomPrompt="1"/>
          </p:nvPr>
        </p:nvSpPr>
        <p:spPr>
          <a:xfrm>
            <a:off x="470263" y="1347834"/>
            <a:ext cx="4818888" cy="4035425"/>
          </a:xfrm>
        </p:spPr>
        <p:txBody>
          <a:bodyPr/>
          <a:lstStyle>
            <a:lvl1pPr marL="0" indent="0">
              <a:buNone/>
              <a:defRPr>
                <a:solidFill>
                  <a:schemeClr val="accent2"/>
                </a:solidFill>
              </a:defRPr>
            </a:lvl1pPr>
            <a:lvl2pPr marL="247644" indent="-247644">
              <a:buClr>
                <a:schemeClr val="accent2"/>
              </a:buClr>
              <a:tabLst/>
              <a:defRPr/>
            </a:lvl2pPr>
            <a:lvl3pPr marL="517512" indent="-269868">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AA404EE6-845C-A84B-B40D-CCB4111B2203}"/>
              </a:ext>
            </a:extLst>
          </p:cNvPr>
          <p:cNvSpPr>
            <a:spLocks noGrp="1"/>
          </p:cNvSpPr>
          <p:nvPr>
            <p:ph type="pic" sz="quarter" idx="13"/>
          </p:nvPr>
        </p:nvSpPr>
        <p:spPr>
          <a:xfrm>
            <a:off x="5672138" y="1356057"/>
            <a:ext cx="5884863" cy="4035425"/>
          </a:xfrm>
        </p:spPr>
        <p:txBody>
          <a:bodyPr/>
          <a:lstStyle/>
          <a:p>
            <a:r>
              <a:rPr lang="en-US"/>
              <a:t>Click icon to add picture</a:t>
            </a:r>
          </a:p>
        </p:txBody>
      </p:sp>
      <p:pic>
        <p:nvPicPr>
          <p:cNvPr id="7" name="Picture 6">
            <a:extLst>
              <a:ext uri="{FF2B5EF4-FFF2-40B4-BE49-F238E27FC236}">
                <a16:creationId xmlns:a16="http://schemas.microsoft.com/office/drawing/2014/main" id="{ECF0D740-0D78-E043-BD5F-D40AAEEA39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951457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 with Image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322163" y="4401492"/>
            <a:ext cx="3371448" cy="1777056"/>
          </a:xfrm>
        </p:spPr>
        <p:txBody>
          <a:bodyPr/>
          <a:lstStyle>
            <a:lvl1pPr marL="0" indent="0">
              <a:buNone/>
              <a:defRPr>
                <a:solidFill>
                  <a:schemeClr val="accent2"/>
                </a:solidFill>
              </a:defRPr>
            </a:lvl1pPr>
            <a:lvl2pPr marL="253994" indent="-253994">
              <a:buClr>
                <a:schemeClr val="accent2"/>
              </a:buClr>
              <a:tabLst/>
              <a:defRPr/>
            </a:lvl2pPr>
            <a:lvl3pPr marL="517512" indent="-239707">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2" y="1212648"/>
            <a:ext cx="4016415" cy="2940733"/>
          </a:xfrm>
        </p:spPr>
        <p:txBody>
          <a:bodyPr/>
          <a:lstStyle/>
          <a:p>
            <a:r>
              <a:rPr lang="en-US"/>
              <a:t>Click icon to add picture</a:t>
            </a:r>
          </a:p>
        </p:txBody>
      </p:sp>
      <p:sp>
        <p:nvSpPr>
          <p:cNvPr id="20" name="Picture Placeholder 2">
            <a:extLst>
              <a:ext uri="{FF2B5EF4-FFF2-40B4-BE49-F238E27FC236}">
                <a16:creationId xmlns:a16="http://schemas.microsoft.com/office/drawing/2014/main" id="{67B475AA-D01C-1446-99CE-279747809E87}"/>
              </a:ext>
            </a:extLst>
          </p:cNvPr>
          <p:cNvSpPr>
            <a:spLocks noGrp="1"/>
          </p:cNvSpPr>
          <p:nvPr>
            <p:ph type="pic" sz="quarter" idx="14"/>
          </p:nvPr>
        </p:nvSpPr>
        <p:spPr>
          <a:xfrm>
            <a:off x="4074291" y="1212647"/>
            <a:ext cx="4016415" cy="2940733"/>
          </a:xfrm>
        </p:spPr>
        <p:txBody>
          <a:bodyPr/>
          <a:lstStyle/>
          <a:p>
            <a:r>
              <a:rPr lang="en-US"/>
              <a:t>Click icon to add picture</a:t>
            </a:r>
          </a:p>
        </p:txBody>
      </p:sp>
      <p:sp>
        <p:nvSpPr>
          <p:cNvPr id="21" name="Picture Placeholder 2">
            <a:extLst>
              <a:ext uri="{FF2B5EF4-FFF2-40B4-BE49-F238E27FC236}">
                <a16:creationId xmlns:a16="http://schemas.microsoft.com/office/drawing/2014/main" id="{E5761654-9DD0-6F42-BD28-3F23C6688415}"/>
              </a:ext>
            </a:extLst>
          </p:cNvPr>
          <p:cNvSpPr>
            <a:spLocks noGrp="1"/>
          </p:cNvSpPr>
          <p:nvPr>
            <p:ph type="pic" sz="quarter" idx="15"/>
          </p:nvPr>
        </p:nvSpPr>
        <p:spPr>
          <a:xfrm>
            <a:off x="8160157" y="1195688"/>
            <a:ext cx="4016415" cy="2940733"/>
          </a:xfrm>
        </p:spPr>
        <p:txBody>
          <a:bodyPr/>
          <a:lstStyle/>
          <a:p>
            <a:r>
              <a:rPr lang="en-US"/>
              <a:t>Click icon to add picture</a:t>
            </a:r>
          </a:p>
        </p:txBody>
      </p:sp>
      <p:sp>
        <p:nvSpPr>
          <p:cNvPr id="22" name="Text Placeholder 12">
            <a:extLst>
              <a:ext uri="{FF2B5EF4-FFF2-40B4-BE49-F238E27FC236}">
                <a16:creationId xmlns:a16="http://schemas.microsoft.com/office/drawing/2014/main" id="{0CADD8CA-6108-3A4E-ACAD-28611353FB57}"/>
              </a:ext>
            </a:extLst>
          </p:cNvPr>
          <p:cNvSpPr>
            <a:spLocks noGrp="1"/>
          </p:cNvSpPr>
          <p:nvPr>
            <p:ph type="body" sz="quarter" idx="16" hasCustomPrompt="1"/>
          </p:nvPr>
        </p:nvSpPr>
        <p:spPr>
          <a:xfrm>
            <a:off x="4408348" y="4401492"/>
            <a:ext cx="3371448" cy="1777056"/>
          </a:xfrm>
        </p:spPr>
        <p:txBody>
          <a:bodyPr/>
          <a:lstStyle>
            <a:lvl1pPr marL="0" indent="0">
              <a:buNone/>
              <a:defRPr>
                <a:solidFill>
                  <a:schemeClr val="accent2"/>
                </a:solidFill>
              </a:defRPr>
            </a:lvl1pPr>
            <a:lvl2pPr marL="247644" indent="-247644">
              <a:buClr>
                <a:schemeClr val="accent2"/>
              </a:buClr>
              <a:tabLst/>
              <a:defRPr/>
            </a:lvl2pPr>
            <a:lvl3pPr marL="517512" indent="-247644">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8B70FE4-24A5-CE45-9053-B413DB7440F3}"/>
              </a:ext>
            </a:extLst>
          </p:cNvPr>
          <p:cNvSpPr>
            <a:spLocks noGrp="1"/>
          </p:cNvSpPr>
          <p:nvPr>
            <p:ph type="body" sz="quarter" idx="17" hasCustomPrompt="1"/>
          </p:nvPr>
        </p:nvSpPr>
        <p:spPr>
          <a:xfrm>
            <a:off x="8454347" y="4401492"/>
            <a:ext cx="3371448" cy="1777056"/>
          </a:xfrm>
        </p:spPr>
        <p:txBody>
          <a:bodyPr/>
          <a:lstStyle>
            <a:lvl1pPr marL="0" indent="0">
              <a:buNone/>
              <a:defRPr>
                <a:solidFill>
                  <a:schemeClr val="accent2"/>
                </a:solidFill>
              </a:defRPr>
            </a:lvl1pPr>
            <a:lvl2pPr marL="247644" indent="-247644">
              <a:buClr>
                <a:schemeClr val="accent2"/>
              </a:buClr>
              <a:tabLst/>
              <a:defRPr/>
            </a:lvl2pPr>
            <a:lvl3pPr marL="463539" indent="-223833">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228600" y="189133"/>
            <a:ext cx="11749696" cy="460375"/>
          </a:xfrm>
          <a:prstGeom prst="rect">
            <a:avLst/>
          </a:prstGeom>
        </p:spPr>
        <p:txBody>
          <a:bodyPr vert="horz" lIns="0" tIns="0" rIns="0" bIns="0" rtlCol="0" anchor="b">
            <a:normAutofit/>
          </a:bodyPr>
          <a:lstStyle/>
          <a:p>
            <a:r>
              <a:rPr lang="en-US"/>
              <a:t>Click to edit Master title style</a:t>
            </a:r>
          </a:p>
        </p:txBody>
      </p:sp>
      <p:sp>
        <p:nvSpPr>
          <p:cNvPr id="10" name="Rectangle 9">
            <a:extLst>
              <a:ext uri="{FF2B5EF4-FFF2-40B4-BE49-F238E27FC236}">
                <a16:creationId xmlns:a16="http://schemas.microsoft.com/office/drawing/2014/main" id="{95CE5419-11F7-944A-AD1E-3310613ADDCF}"/>
              </a:ext>
            </a:extLst>
          </p:cNvPr>
          <p:cNvSpPr/>
          <p:nvPr userDrawn="1"/>
        </p:nvSpPr>
        <p:spPr>
          <a:xfrm>
            <a:off x="0" y="977588"/>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5">
            <a:extLst>
              <a:ext uri="{FF2B5EF4-FFF2-40B4-BE49-F238E27FC236}">
                <a16:creationId xmlns:a16="http://schemas.microsoft.com/office/drawing/2014/main" id="{0D7C8A74-D29E-7240-8FE7-E797AEC7F33C}"/>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9A708D75-C684-404C-B96C-56A11C6159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2167990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with diagram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28600" y="189131"/>
            <a:ext cx="11749696" cy="460375"/>
          </a:xfrm>
          <a:prstGeom prst="rect">
            <a:avLst/>
          </a:prstGeom>
        </p:spPr>
        <p:txBody>
          <a:bodyPr vert="horz" lIns="0" tIns="0" rIns="0" bIns="0" rtlCol="0" anchor="b">
            <a:normAutofit/>
          </a:bodyPr>
          <a:lstStyle/>
          <a:p>
            <a:r>
              <a:rPr lang="en-US"/>
              <a:t>Click to edit Master title style</a:t>
            </a:r>
          </a:p>
        </p:txBody>
      </p:sp>
      <p:sp>
        <p:nvSpPr>
          <p:cNvPr id="3" name="Picture Placeholder 2">
            <a:extLst>
              <a:ext uri="{FF2B5EF4-FFF2-40B4-BE49-F238E27FC236}">
                <a16:creationId xmlns:a16="http://schemas.microsoft.com/office/drawing/2014/main" id="{7B0F9C5A-488B-0B4D-B01A-630052B7C396}"/>
              </a:ext>
            </a:extLst>
          </p:cNvPr>
          <p:cNvSpPr>
            <a:spLocks noGrp="1"/>
          </p:cNvSpPr>
          <p:nvPr>
            <p:ph type="pic" sz="quarter" idx="10"/>
          </p:nvPr>
        </p:nvSpPr>
        <p:spPr>
          <a:xfrm>
            <a:off x="0" y="1107998"/>
            <a:ext cx="12192000" cy="4842815"/>
          </a:xfrm>
        </p:spPr>
        <p:txBody>
          <a:bodyPr/>
          <a:lstStyle/>
          <a:p>
            <a:r>
              <a:rPr lang="en-US"/>
              <a:t>Click icon to add picture</a:t>
            </a:r>
          </a:p>
        </p:txBody>
      </p:sp>
      <p:sp>
        <p:nvSpPr>
          <p:cNvPr id="5" name="Rectangle 4">
            <a:extLst>
              <a:ext uri="{FF2B5EF4-FFF2-40B4-BE49-F238E27FC236}">
                <a16:creationId xmlns:a16="http://schemas.microsoft.com/office/drawing/2014/main" id="{62F2863D-133A-1643-B2D9-849F5822EEC1}"/>
              </a:ext>
            </a:extLst>
          </p:cNvPr>
          <p:cNvSpPr/>
          <p:nvPr userDrawn="1"/>
        </p:nvSpPr>
        <p:spPr>
          <a:xfrm>
            <a:off x="0" y="991443"/>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lide Number Placeholder 5">
            <a:extLst>
              <a:ext uri="{FF2B5EF4-FFF2-40B4-BE49-F238E27FC236}">
                <a16:creationId xmlns:a16="http://schemas.microsoft.com/office/drawing/2014/main" id="{6CEB88DB-ED9A-7545-9452-54F037FAB5CF}"/>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7D7FD739-A910-624D-BF23-7906901D86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3798464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1"/>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lide Number Placeholder 5">
            <a:extLst>
              <a:ext uri="{FF2B5EF4-FFF2-40B4-BE49-F238E27FC236}">
                <a16:creationId xmlns:a16="http://schemas.microsoft.com/office/drawing/2014/main" id="{4D8F3D39-8CD7-8A46-B780-27E9E4DD13A8}"/>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1E60F999-8F20-F24D-B477-34CC469B34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6" y="6409432"/>
            <a:ext cx="354341" cy="253101"/>
          </a:xfrm>
          <a:prstGeom prst="rect">
            <a:avLst/>
          </a:prstGeom>
        </p:spPr>
      </p:pic>
    </p:spTree>
    <p:extLst>
      <p:ext uri="{BB962C8B-B14F-4D97-AF65-F5344CB8AC3E}">
        <p14:creationId xmlns:p14="http://schemas.microsoft.com/office/powerpoint/2010/main" val="1916705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9B7BF-2285-0047-BDBE-D2DE0E802C5F}"/>
              </a:ext>
            </a:extLst>
          </p:cNvPr>
          <p:cNvSpPr/>
          <p:nvPr userDrawn="1"/>
        </p:nvSpPr>
        <p:spPr>
          <a:xfrm>
            <a:off x="0" y="1129991"/>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40696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Remark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1"/>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98183CE2-4F78-244B-83B8-CF405BBDAD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518884"/>
          </a:xfrm>
          <a:prstGeom prst="rect">
            <a:avLst/>
          </a:prstGeom>
        </p:spPr>
      </p:pic>
      <p:sp>
        <p:nvSpPr>
          <p:cNvPr id="5" name="Text Placeholder 7">
            <a:extLst>
              <a:ext uri="{FF2B5EF4-FFF2-40B4-BE49-F238E27FC236}">
                <a16:creationId xmlns:a16="http://schemas.microsoft.com/office/drawing/2014/main" id="{57344318-5253-FA4A-8D32-73CE2F4662A1}"/>
              </a:ext>
            </a:extLst>
          </p:cNvPr>
          <p:cNvSpPr>
            <a:spLocks noGrp="1"/>
          </p:cNvSpPr>
          <p:nvPr>
            <p:ph type="body" sz="quarter" idx="11"/>
          </p:nvPr>
        </p:nvSpPr>
        <p:spPr>
          <a:xfrm>
            <a:off x="304800" y="4891620"/>
            <a:ext cx="11415184" cy="806449"/>
          </a:xfrm>
        </p:spPr>
        <p:txBody>
          <a:bodyPr anchor="ctr">
            <a:normAutofit/>
          </a:bodyPr>
          <a:lstStyle>
            <a:lvl1pPr marL="0" indent="0" algn="ctr">
              <a:buNone/>
              <a:defRPr sz="2800">
                <a:solidFill>
                  <a:srgbClr val="00A1E0"/>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F40C558-6EEF-E046-930D-12BB293D19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5110" y="6409432"/>
            <a:ext cx="357199" cy="253101"/>
          </a:xfrm>
          <a:prstGeom prst="rect">
            <a:avLst/>
          </a:prstGeom>
        </p:spPr>
      </p:pic>
      <p:sp>
        <p:nvSpPr>
          <p:cNvPr id="9" name="Slide Number Placeholder 5">
            <a:extLst>
              <a:ext uri="{FF2B5EF4-FFF2-40B4-BE49-F238E27FC236}">
                <a16:creationId xmlns:a16="http://schemas.microsoft.com/office/drawing/2014/main" id="{D68897BA-B3F8-B547-97F4-E5EC6A916D2A}"/>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836704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55D3DD-D5CD-C24F-BF86-65567600F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69" y="-32033"/>
            <a:ext cx="12301573" cy="6915617"/>
          </a:xfrm>
          <a:prstGeom prst="rect">
            <a:avLst/>
          </a:prstGeom>
        </p:spPr>
      </p:pic>
      <p:pic>
        <p:nvPicPr>
          <p:cNvPr id="4" name="Picture 3">
            <a:extLst>
              <a:ext uri="{FF2B5EF4-FFF2-40B4-BE49-F238E27FC236}">
                <a16:creationId xmlns:a16="http://schemas.microsoft.com/office/drawing/2014/main" id="{74DF2AFA-31D6-1941-B4F4-3645D2B4F30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50924" y="1632535"/>
            <a:ext cx="6690149" cy="3322319"/>
          </a:xfrm>
          <a:prstGeom prst="rect">
            <a:avLst/>
          </a:prstGeom>
        </p:spPr>
      </p:pic>
    </p:spTree>
    <p:extLst>
      <p:ext uri="{BB962C8B-B14F-4D97-AF65-F5344CB8AC3E}">
        <p14:creationId xmlns:p14="http://schemas.microsoft.com/office/powerpoint/2010/main" val="110525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pactful Mess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5AA50-9615-7149-95A4-2DBC16F0EB4A}"/>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Image</a:t>
            </a:r>
          </a:p>
        </p:txBody>
      </p:sp>
      <p:sp>
        <p:nvSpPr>
          <p:cNvPr id="7" name="Text Placeholder 6">
            <a:extLst>
              <a:ext uri="{FF2B5EF4-FFF2-40B4-BE49-F238E27FC236}">
                <a16:creationId xmlns:a16="http://schemas.microsoft.com/office/drawing/2014/main" id="{3D97BE04-1996-EE4D-A3B5-A6F290FB52E2}"/>
              </a:ext>
            </a:extLst>
          </p:cNvPr>
          <p:cNvSpPr>
            <a:spLocks noGrp="1"/>
          </p:cNvSpPr>
          <p:nvPr>
            <p:ph type="body" sz="quarter" idx="11" hasCustomPrompt="1"/>
          </p:nvPr>
        </p:nvSpPr>
        <p:spPr>
          <a:xfrm>
            <a:off x="1608138" y="2326824"/>
            <a:ext cx="6921500" cy="3404914"/>
          </a:xfrm>
        </p:spPr>
        <p:txBody>
          <a:bodyPr>
            <a:normAutofit/>
          </a:bodyPr>
          <a:lstStyle>
            <a:lvl1pPr marL="0" indent="0">
              <a:buNone/>
              <a:defRPr sz="7200" b="1" spc="100" baseline="0">
                <a:solidFill>
                  <a:schemeClr val="bg1"/>
                </a:solidFill>
                <a:latin typeface="+mj-lt"/>
              </a:defRPr>
            </a:lvl1pPr>
          </a:lstStyle>
          <a:p>
            <a:pPr lvl="0"/>
            <a:r>
              <a:rPr lang="en-US"/>
              <a:t>IMPACTFUL</a:t>
            </a:r>
          </a:p>
          <a:p>
            <a:pPr lvl="0"/>
            <a:r>
              <a:rPr lang="en-US"/>
              <a:t>MESSAGE</a:t>
            </a:r>
          </a:p>
          <a:p>
            <a:pPr lvl="0"/>
            <a:r>
              <a:rPr lang="en-US"/>
              <a:t>SLIDE</a:t>
            </a:r>
          </a:p>
        </p:txBody>
      </p:sp>
      <p:sp>
        <p:nvSpPr>
          <p:cNvPr id="9" name="Text Placeholder 8">
            <a:extLst>
              <a:ext uri="{FF2B5EF4-FFF2-40B4-BE49-F238E27FC236}">
                <a16:creationId xmlns:a16="http://schemas.microsoft.com/office/drawing/2014/main" id="{4FFBED36-7FB2-F848-A123-879090623300}"/>
              </a:ext>
            </a:extLst>
          </p:cNvPr>
          <p:cNvSpPr>
            <a:spLocks noGrp="1"/>
          </p:cNvSpPr>
          <p:nvPr>
            <p:ph type="body" sz="quarter" idx="12" hasCustomPrompt="1"/>
          </p:nvPr>
        </p:nvSpPr>
        <p:spPr>
          <a:xfrm>
            <a:off x="1608138" y="1561333"/>
            <a:ext cx="6384925" cy="661604"/>
          </a:xfrm>
        </p:spPr>
        <p:txBody>
          <a:bodyPr>
            <a:normAutofit/>
          </a:bodyPr>
          <a:lstStyle>
            <a:lvl1pPr marL="0" indent="0">
              <a:buNone/>
              <a:defRPr sz="4400" spc="100" baseline="0">
                <a:solidFill>
                  <a:schemeClr val="accent1"/>
                </a:solidFill>
              </a:defRPr>
            </a:lvl1pPr>
          </a:lstStyle>
          <a:p>
            <a:pPr lvl="0"/>
            <a:r>
              <a:rPr lang="en-US"/>
              <a:t>Large</a:t>
            </a:r>
          </a:p>
        </p:txBody>
      </p:sp>
      <p:sp>
        <p:nvSpPr>
          <p:cNvPr id="6" name="Slide Number Placeholder 5">
            <a:extLst>
              <a:ext uri="{FF2B5EF4-FFF2-40B4-BE49-F238E27FC236}">
                <a16:creationId xmlns:a16="http://schemas.microsoft.com/office/drawing/2014/main" id="{6FCB5931-99CA-A247-A437-5C1D6425BEA0}"/>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436201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05D2-D41F-4960-8F29-A15FF9DBF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2A3F5B-77A2-4AB8-9C2D-28BEB966A3C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7099AF-B0D4-40B5-8AE7-9DBE58BC67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C483A2-EA69-4DAE-A2A4-16554681A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E69B0-BF61-4B00-88DC-2525C3708BB1}"/>
              </a:ext>
            </a:extLst>
          </p:cNvPr>
          <p:cNvSpPr>
            <a:spLocks noGrp="1"/>
          </p:cNvSpPr>
          <p:nvPr>
            <p:ph type="sldNum" sz="quarter" idx="12"/>
          </p:nvPr>
        </p:nvSpPr>
        <p:spPr/>
        <p:txBody>
          <a:bodyPr/>
          <a:lstStyle/>
          <a:p>
            <a:fld id="{A8D27A33-4C19-406B-85CB-B984C464E2EA}" type="slidenum">
              <a:rPr lang="en-US" smtClean="0"/>
              <a:t>‹#›</a:t>
            </a:fld>
            <a:endParaRPr lang="en-US"/>
          </a:p>
        </p:txBody>
      </p:sp>
    </p:spTree>
    <p:extLst>
      <p:ext uri="{BB962C8B-B14F-4D97-AF65-F5344CB8AC3E}">
        <p14:creationId xmlns:p14="http://schemas.microsoft.com/office/powerpoint/2010/main" val="3024376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Large Impactful Mess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5AA50-9615-7149-95A4-2DBC16F0EB4A}"/>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Image</a:t>
            </a:r>
          </a:p>
        </p:txBody>
      </p:sp>
      <p:sp>
        <p:nvSpPr>
          <p:cNvPr id="7" name="Text Placeholder 6">
            <a:extLst>
              <a:ext uri="{FF2B5EF4-FFF2-40B4-BE49-F238E27FC236}">
                <a16:creationId xmlns:a16="http://schemas.microsoft.com/office/drawing/2014/main" id="{3D97BE04-1996-EE4D-A3B5-A6F290FB52E2}"/>
              </a:ext>
            </a:extLst>
          </p:cNvPr>
          <p:cNvSpPr>
            <a:spLocks noGrp="1"/>
          </p:cNvSpPr>
          <p:nvPr>
            <p:ph type="body" sz="quarter" idx="11" hasCustomPrompt="1"/>
          </p:nvPr>
        </p:nvSpPr>
        <p:spPr>
          <a:xfrm>
            <a:off x="1608139" y="2326824"/>
            <a:ext cx="6921500" cy="3404915"/>
          </a:xfrm>
        </p:spPr>
        <p:txBody>
          <a:bodyPr>
            <a:normAutofit/>
          </a:bodyPr>
          <a:lstStyle>
            <a:lvl1pPr marL="0" indent="0">
              <a:buNone/>
              <a:defRPr sz="7200" b="1" spc="100" baseline="0">
                <a:solidFill>
                  <a:schemeClr val="bg1"/>
                </a:solidFill>
                <a:latin typeface="+mj-lt"/>
              </a:defRPr>
            </a:lvl1pPr>
          </a:lstStyle>
          <a:p>
            <a:pPr lvl="0"/>
            <a:r>
              <a:rPr lang="en-US"/>
              <a:t>IMPACTFUL</a:t>
            </a:r>
          </a:p>
          <a:p>
            <a:pPr lvl="0"/>
            <a:r>
              <a:rPr lang="en-US"/>
              <a:t>MESSAGE</a:t>
            </a:r>
          </a:p>
          <a:p>
            <a:pPr lvl="0"/>
            <a:r>
              <a:rPr lang="en-US"/>
              <a:t>SLIDE</a:t>
            </a:r>
          </a:p>
        </p:txBody>
      </p:sp>
      <p:sp>
        <p:nvSpPr>
          <p:cNvPr id="9" name="Text Placeholder 8">
            <a:extLst>
              <a:ext uri="{FF2B5EF4-FFF2-40B4-BE49-F238E27FC236}">
                <a16:creationId xmlns:a16="http://schemas.microsoft.com/office/drawing/2014/main" id="{4FFBED36-7FB2-F848-A123-879090623300}"/>
              </a:ext>
            </a:extLst>
          </p:cNvPr>
          <p:cNvSpPr>
            <a:spLocks noGrp="1"/>
          </p:cNvSpPr>
          <p:nvPr>
            <p:ph type="body" sz="quarter" idx="12" hasCustomPrompt="1"/>
          </p:nvPr>
        </p:nvSpPr>
        <p:spPr>
          <a:xfrm>
            <a:off x="1608139" y="1561334"/>
            <a:ext cx="6384925" cy="661604"/>
          </a:xfrm>
        </p:spPr>
        <p:txBody>
          <a:bodyPr>
            <a:normAutofit/>
          </a:bodyPr>
          <a:lstStyle>
            <a:lvl1pPr marL="0" indent="0">
              <a:buNone/>
              <a:defRPr sz="4400" spc="100" baseline="0">
                <a:solidFill>
                  <a:schemeClr val="accent1"/>
                </a:solidFill>
              </a:defRPr>
            </a:lvl1pPr>
          </a:lstStyle>
          <a:p>
            <a:pPr lvl="0"/>
            <a:r>
              <a:rPr lang="en-US"/>
              <a:t>Large</a:t>
            </a:r>
          </a:p>
        </p:txBody>
      </p:sp>
    </p:spTree>
    <p:extLst>
      <p:ext uri="{BB962C8B-B14F-4D97-AF65-F5344CB8AC3E}">
        <p14:creationId xmlns:p14="http://schemas.microsoft.com/office/powerpoint/2010/main" val="3401500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_1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a:p>
        </p:txBody>
      </p:sp>
      <p:sp>
        <p:nvSpPr>
          <p:cNvPr id="4" name="Text Placeholder 2"/>
          <p:cNvSpPr>
            <a:spLocks noGrp="1"/>
          </p:cNvSpPr>
          <p:nvPr>
            <p:ph idx="1"/>
          </p:nvPr>
        </p:nvSpPr>
        <p:spPr bwMode="auto">
          <a:xfrm>
            <a:off x="329665" y="1318775"/>
            <a:ext cx="11538288" cy="433590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spcBef>
                <a:spcPts val="18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15193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ntent_2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DB13E56-EE91-492E-93ED-C4B9A718E840}" type="slidenum">
              <a:rPr lang="en-US" smtClean="0"/>
              <a:t>‹#›</a:t>
            </a:fld>
            <a:endParaRPr lang="en-US"/>
          </a:p>
        </p:txBody>
      </p:sp>
      <p:sp>
        <p:nvSpPr>
          <p:cNvPr id="7" name="Text Placeholder 2"/>
          <p:cNvSpPr>
            <a:spLocks noGrp="1"/>
          </p:cNvSpPr>
          <p:nvPr>
            <p:ph idx="1"/>
          </p:nvPr>
        </p:nvSpPr>
        <p:spPr bwMode="auto">
          <a:xfrm>
            <a:off x="329665" y="1318775"/>
            <a:ext cx="5364480"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spcBef>
                <a:spcPts val="1333"/>
              </a:spcBef>
              <a:defRPr sz="2400"/>
            </a:lvl1pPr>
            <a:lvl2pPr>
              <a:lnSpc>
                <a:spcPct val="100000"/>
              </a:lnSpc>
              <a:defRPr sz="1867"/>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idx="12"/>
          </p:nvPr>
        </p:nvSpPr>
        <p:spPr bwMode="auto">
          <a:xfrm>
            <a:off x="6500665" y="1318775"/>
            <a:ext cx="5364480"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spcBef>
                <a:spcPts val="1333"/>
              </a:spcBef>
              <a:defRPr sz="2400"/>
            </a:lvl1pPr>
            <a:lvl2pPr>
              <a:lnSpc>
                <a:spcPct val="100000"/>
              </a:lnSpc>
              <a:defRPr sz="1867"/>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0856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Full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206F29-E44C-4044-B8DE-CF8C3583796E}"/>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Full Image</a:t>
            </a:r>
          </a:p>
        </p:txBody>
      </p:sp>
      <p:sp>
        <p:nvSpPr>
          <p:cNvPr id="5" name="Slide Number Placeholder 5">
            <a:extLst>
              <a:ext uri="{FF2B5EF4-FFF2-40B4-BE49-F238E27FC236}">
                <a16:creationId xmlns:a16="http://schemas.microsoft.com/office/drawing/2014/main" id="{504292F1-B434-5643-97D2-B2F08CAF3D23}"/>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4248540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4" name="Text Placeholder 2"/>
          <p:cNvSpPr>
            <a:spLocks noGrp="1"/>
          </p:cNvSpPr>
          <p:nvPr>
            <p:ph idx="1"/>
          </p:nvPr>
        </p:nvSpPr>
        <p:spPr bwMode="auto">
          <a:xfrm>
            <a:off x="329665" y="1318775"/>
            <a:ext cx="11538288"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447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206F29-E44C-4044-B8DE-CF8C3583796E}"/>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Full Image</a:t>
            </a:r>
          </a:p>
        </p:txBody>
      </p:sp>
      <p:sp>
        <p:nvSpPr>
          <p:cNvPr id="5" name="Slide Number Placeholder 5">
            <a:extLst>
              <a:ext uri="{FF2B5EF4-FFF2-40B4-BE49-F238E27FC236}">
                <a16:creationId xmlns:a16="http://schemas.microsoft.com/office/drawing/2014/main" id="{504292F1-B434-5643-97D2-B2F08CAF3D23}"/>
              </a:ext>
            </a:extLst>
          </p:cNvPr>
          <p:cNvSpPr>
            <a:spLocks noGrp="1"/>
          </p:cNvSpPr>
          <p:nvPr>
            <p:ph type="sldNum" sz="quarter" idx="4"/>
          </p:nvPr>
        </p:nvSpPr>
        <p:spPr>
          <a:xfrm>
            <a:off x="363772"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81099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alf Imag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558455" y="238062"/>
            <a:ext cx="5274080" cy="460375"/>
          </a:xfrm>
          <a:prstGeom prst="rect">
            <a:avLst/>
          </a:prstGeom>
        </p:spPr>
        <p:txBody>
          <a:bodyPr/>
          <a:lstStyle>
            <a:lvl1pPr>
              <a:defRPr>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038C8002-DB27-8646-82D5-EEFF06B7ABBD}"/>
              </a:ext>
            </a:extLst>
          </p:cNvPr>
          <p:cNvSpPr/>
          <p:nvPr userDrawn="1"/>
        </p:nvSpPr>
        <p:spPr>
          <a:xfrm>
            <a:off x="-1" y="-1"/>
            <a:ext cx="6210677" cy="69259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589714" y="1406208"/>
            <a:ext cx="5242822" cy="4271962"/>
          </a:xfrm>
        </p:spPr>
        <p:txBody>
          <a:bodyPr/>
          <a:lstStyle>
            <a:lvl1pPr marL="0" indent="0">
              <a:buNone/>
              <a:defRPr>
                <a:solidFill>
                  <a:schemeClr val="accent2"/>
                </a:solidFill>
              </a:defRPr>
            </a:lvl1pPr>
            <a:lvl2pPr>
              <a:defRPr>
                <a:solidFill>
                  <a:schemeClr val="accent6"/>
                </a:solidFill>
              </a:defRPr>
            </a:lvl2pPr>
            <a:lvl3pPr marL="1143000" indent="-228600">
              <a:buFont typeface="System Font Regular"/>
              <a:buChar char="-"/>
              <a:defRPr>
                <a:solidFill>
                  <a:schemeClr val="accent6"/>
                </a:solidFill>
              </a:defRPr>
            </a:lvl3pPr>
          </a:lstStyle>
          <a:p>
            <a:pPr lvl="0"/>
            <a:r>
              <a:rPr lang="en-US"/>
              <a:t>Header</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320D01A-8736-5D46-93F1-0E7C963DEADA}"/>
              </a:ext>
            </a:extLst>
          </p:cNvPr>
          <p:cNvSpPr>
            <a:spLocks noGrp="1"/>
          </p:cNvSpPr>
          <p:nvPr>
            <p:ph type="sldNum" sz="quarter" idx="4"/>
          </p:nvPr>
        </p:nvSpPr>
        <p:spPr>
          <a:xfrm>
            <a:off x="363771"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cxnSp>
        <p:nvCxnSpPr>
          <p:cNvPr id="7" name="Straight Connector 6">
            <a:extLst>
              <a:ext uri="{FF2B5EF4-FFF2-40B4-BE49-F238E27FC236}">
                <a16:creationId xmlns:a16="http://schemas.microsoft.com/office/drawing/2014/main" id="{2B172529-A799-EB4B-869E-AF8B846374BA}"/>
              </a:ext>
            </a:extLst>
          </p:cNvPr>
          <p:cNvCxnSpPr>
            <a:cxnSpLocks/>
          </p:cNvCxnSpPr>
          <p:nvPr userDrawn="1"/>
        </p:nvCxnSpPr>
        <p:spPr>
          <a:xfrm>
            <a:off x="6558455" y="864424"/>
            <a:ext cx="52740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195B491-1DA7-4C26-BE4B-D0E150C8CA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86977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alf Image 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A4F79-D712-8F47-AE63-A8B5E8A96AC3}"/>
              </a:ext>
            </a:extLst>
          </p:cNvPr>
          <p:cNvSpPr/>
          <p:nvPr/>
        </p:nvSpPr>
        <p:spPr>
          <a:xfrm>
            <a:off x="0" y="0"/>
            <a:ext cx="5981700" cy="2917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4EDBC69-DAEC-6F4F-B64C-39F9DE97E1C5}"/>
              </a:ext>
            </a:extLst>
          </p:cNvPr>
          <p:cNvSpPr>
            <a:spLocks noGrp="1"/>
          </p:cNvSpPr>
          <p:nvPr userDrawn="1">
            <p:ph idx="1" hasCustomPrompt="1"/>
          </p:nvPr>
        </p:nvSpPr>
        <p:spPr>
          <a:xfrm>
            <a:off x="6558455" y="581350"/>
            <a:ext cx="5274080" cy="4351338"/>
          </a:xfrm>
          <a:prstGeom prst="rect">
            <a:avLst/>
          </a:prstGeom>
        </p:spPr>
        <p:txBody>
          <a:bodyPr vert="horz" lIns="0" tIns="0" rIns="0" bIns="0" rtlCol="0">
            <a:normAutofit/>
          </a:bodyPr>
          <a:lstStyle>
            <a:lvl1pPr marL="0" indent="0">
              <a:buNone/>
              <a:defRPr sz="2400">
                <a:solidFill>
                  <a:schemeClr val="accent2"/>
                </a:solidFill>
              </a:defRPr>
            </a:lvl1pPr>
            <a:lvl2pPr marL="742950" indent="-285750">
              <a:buFont typeface="Arial" panose="020B0604020202020204" pitchFamily="34" charset="0"/>
              <a:buChar char="•"/>
              <a:defRPr sz="2000">
                <a:solidFill>
                  <a:schemeClr val="accent6"/>
                </a:solidFill>
              </a:defRPr>
            </a:lvl2pPr>
            <a:lvl3pPr marL="1143000" indent="-228600">
              <a:buFont typeface="System Font Regular"/>
              <a:buChar char="-"/>
              <a:defRPr>
                <a:solidFill>
                  <a:schemeClr val="accent6"/>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Header</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C52AE1E-894C-DF43-B935-9367F142E88F}"/>
              </a:ext>
            </a:extLst>
          </p:cNvPr>
          <p:cNvSpPr/>
          <p:nvPr userDrawn="1"/>
        </p:nvSpPr>
        <p:spPr>
          <a:xfrm>
            <a:off x="0" y="2917371"/>
            <a:ext cx="5981700" cy="4008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14" name="Text Placeholder 13">
            <a:extLst>
              <a:ext uri="{FF2B5EF4-FFF2-40B4-BE49-F238E27FC236}">
                <a16:creationId xmlns:a16="http://schemas.microsoft.com/office/drawing/2014/main" id="{40443C3D-13CE-1A42-B5A6-635E3AFB5E3D}"/>
              </a:ext>
            </a:extLst>
          </p:cNvPr>
          <p:cNvSpPr>
            <a:spLocks noGrp="1"/>
          </p:cNvSpPr>
          <p:nvPr>
            <p:ph type="body" sz="quarter" idx="11" hasCustomPrompt="1"/>
          </p:nvPr>
        </p:nvSpPr>
        <p:spPr>
          <a:xfrm>
            <a:off x="638628" y="581350"/>
            <a:ext cx="4374805" cy="1545130"/>
          </a:xfrm>
        </p:spPr>
        <p:txBody>
          <a:bodyPr anchor="b">
            <a:noAutofit/>
          </a:bodyPr>
          <a:lstStyle>
            <a:lvl1pPr marL="0" indent="0">
              <a:spcBef>
                <a:spcPts val="0"/>
              </a:spcBef>
              <a:buNone/>
              <a:defRPr sz="3600">
                <a:solidFill>
                  <a:schemeClr val="tx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Title is wrapped</a:t>
            </a:r>
          </a:p>
          <a:p>
            <a:pPr lvl="0"/>
            <a:r>
              <a:rPr lang="en-US"/>
              <a:t>Here – make 3 lines if possible</a:t>
            </a:r>
          </a:p>
        </p:txBody>
      </p:sp>
      <p:sp>
        <p:nvSpPr>
          <p:cNvPr id="8" name="Slide Number Placeholder 5">
            <a:extLst>
              <a:ext uri="{FF2B5EF4-FFF2-40B4-BE49-F238E27FC236}">
                <a16:creationId xmlns:a16="http://schemas.microsoft.com/office/drawing/2014/main" id="{5AB055D7-6D48-C64D-9215-2855745F17C5}"/>
              </a:ext>
            </a:extLst>
          </p:cNvPr>
          <p:cNvSpPr>
            <a:spLocks noGrp="1"/>
          </p:cNvSpPr>
          <p:nvPr>
            <p:ph type="sldNum" sz="quarter" idx="4"/>
          </p:nvPr>
        </p:nvSpPr>
        <p:spPr>
          <a:xfrm>
            <a:off x="363771"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C108E82B-6868-254C-B72D-71FDCE9B4F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1360" y="6196403"/>
            <a:ext cx="2366643" cy="540946"/>
          </a:xfrm>
          <a:prstGeom prst="rect">
            <a:avLst/>
          </a:prstGeom>
        </p:spPr>
      </p:pic>
    </p:spTree>
    <p:extLst>
      <p:ext uri="{BB962C8B-B14F-4D97-AF65-F5344CB8AC3E}">
        <p14:creationId xmlns:p14="http://schemas.microsoft.com/office/powerpoint/2010/main" val="84924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363770" y="167489"/>
            <a:ext cx="11467771" cy="460375"/>
          </a:xfrm>
          <a:prstGeom prst="rect">
            <a:avLst/>
          </a:prstGeom>
        </p:spPr>
        <p:txBody>
          <a:bodyPr vert="horz" lIns="0" tIns="0" rIns="0" bIns="0" rtlCol="0" anchor="b">
            <a:normAutofit/>
          </a:bodyPr>
          <a:lstStyle>
            <a:lvl1pPr>
              <a:defRPr>
                <a:solidFill>
                  <a:schemeClr val="accent1"/>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3CB022B2-E1EC-7C4F-95C3-DD840F7A9415}"/>
              </a:ext>
            </a:extLst>
          </p:cNvPr>
          <p:cNvSpPr>
            <a:spLocks noGrp="1"/>
          </p:cNvSpPr>
          <p:nvPr>
            <p:ph type="sldNum" sz="quarter" idx="4"/>
          </p:nvPr>
        </p:nvSpPr>
        <p:spPr>
          <a:xfrm>
            <a:off x="363770"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6087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F060BF-A1B0-4AFD-A6C5-1C302881B3E3}"/>
              </a:ext>
            </a:extLst>
          </p:cNvPr>
          <p:cNvSpPr>
            <a:spLocks noGrp="1"/>
          </p:cNvSpPr>
          <p:nvPr>
            <p:ph type="body" idx="1"/>
          </p:nvPr>
        </p:nvSpPr>
        <p:spPr>
          <a:xfrm>
            <a:off x="355600" y="1253331"/>
            <a:ext cx="114681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914A7EF-C178-684C-9BD9-2097A4DBF27A}"/>
              </a:ext>
            </a:extLst>
          </p:cNvPr>
          <p:cNvSpPr>
            <a:spLocks noGrp="1"/>
          </p:cNvSpPr>
          <p:nvPr>
            <p:ph type="sldNum" sz="quarter" idx="4"/>
          </p:nvPr>
        </p:nvSpPr>
        <p:spPr>
          <a:xfrm>
            <a:off x="363768" y="6528817"/>
            <a:ext cx="2743200" cy="161694"/>
          </a:xfrm>
          <a:prstGeom prst="rect">
            <a:avLst/>
          </a:prstGeom>
        </p:spPr>
        <p:txBody>
          <a:bodyPr vert="horz" lIns="0" tIns="0" rIns="0" bIns="0" rtlCol="0" anchor="ctr"/>
          <a:lstStyle>
            <a:lvl1pPr algn="l">
              <a:defRPr sz="900">
                <a:solidFill>
                  <a:srgbClr val="444444"/>
                </a:solidFill>
              </a:defRPr>
            </a:lvl1pPr>
          </a:lstStyle>
          <a:p>
            <a:fld id="{CA93F7F0-4438-4A90-AB24-A1145129226D}" type="slidenum">
              <a:rPr lang="en-US" smtClean="0"/>
              <a:pPr/>
              <a:t>‹#›</a:t>
            </a:fld>
            <a:endParaRPr lang="en-US"/>
          </a:p>
        </p:txBody>
      </p:sp>
      <p:sp>
        <p:nvSpPr>
          <p:cNvPr id="8" name="Title Placeholder 1">
            <a:extLst>
              <a:ext uri="{FF2B5EF4-FFF2-40B4-BE49-F238E27FC236}">
                <a16:creationId xmlns:a16="http://schemas.microsoft.com/office/drawing/2014/main" id="{C921F18C-D4E9-E34E-AF8C-FA14973313DF}"/>
              </a:ext>
            </a:extLst>
          </p:cNvPr>
          <p:cNvSpPr>
            <a:spLocks noGrp="1"/>
          </p:cNvSpPr>
          <p:nvPr>
            <p:ph type="title"/>
          </p:nvPr>
        </p:nvSpPr>
        <p:spPr>
          <a:xfrm>
            <a:off x="355600" y="208664"/>
            <a:ext cx="11468100" cy="460375"/>
          </a:xfrm>
          <a:prstGeom prst="rect">
            <a:avLst/>
          </a:prstGeom>
        </p:spPr>
        <p:txBody>
          <a:bodyPr vert="horz" lIns="0" tIns="0" rIns="0" bIns="0" rtlCol="0" anchor="b">
            <a:normAutofit/>
          </a:bodyPr>
          <a:lstStyle/>
          <a:p>
            <a:r>
              <a:rPr lang="en-US"/>
              <a:t>Click to edit Master title style</a:t>
            </a:r>
          </a:p>
        </p:txBody>
      </p:sp>
      <p:cxnSp>
        <p:nvCxnSpPr>
          <p:cNvPr id="10" name="Straight Connector 9">
            <a:extLst>
              <a:ext uri="{FF2B5EF4-FFF2-40B4-BE49-F238E27FC236}">
                <a16:creationId xmlns:a16="http://schemas.microsoft.com/office/drawing/2014/main" id="{868381CD-3394-FD43-B875-0FDACBF0E49F}"/>
              </a:ext>
            </a:extLst>
          </p:cNvPr>
          <p:cNvCxnSpPr>
            <a:cxnSpLocks/>
          </p:cNvCxnSpPr>
          <p:nvPr userDrawn="1"/>
        </p:nvCxnSpPr>
        <p:spPr>
          <a:xfrm>
            <a:off x="355600" y="843310"/>
            <a:ext cx="114681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5EBB9B7-B9EF-40E0-837C-87C47B59CCAD}"/>
              </a:ext>
            </a:extLst>
          </p:cNvPr>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313282848"/>
      </p:ext>
    </p:extLst>
  </p:cSld>
  <p:clrMap bg1="lt1" tx1="dk1" bg2="lt2" tx2="dk2" accent1="accent1" accent2="accent2" accent3="accent3" accent4="accent4" accent5="accent5" accent6="accent6" hlink="hlink" folHlink="folHlink"/>
  <p:sldLayoutIdLst>
    <p:sldLayoutId id="2147483680" r:id="rId1"/>
    <p:sldLayoutId id="2147483712" r:id="rId2"/>
    <p:sldLayoutId id="2147483664" r:id="rId3"/>
    <p:sldLayoutId id="2147483682" r:id="rId4"/>
    <p:sldLayoutId id="2147483683" r:id="rId5"/>
    <p:sldLayoutId id="2147483684" r:id="rId6"/>
    <p:sldLayoutId id="2147483685" r:id="rId7"/>
    <p:sldLayoutId id="2147483686" r:id="rId8"/>
    <p:sldLayoutId id="2147483708" r:id="rId9"/>
    <p:sldLayoutId id="2147483649" r:id="rId10"/>
    <p:sldLayoutId id="2147483671" r:id="rId11"/>
    <p:sldLayoutId id="2147483672" r:id="rId12"/>
    <p:sldLayoutId id="2147483676" r:id="rId13"/>
    <p:sldLayoutId id="2147483673" r:id="rId14"/>
    <p:sldLayoutId id="2147483674" r:id="rId15"/>
    <p:sldLayoutId id="2147483678" r:id="rId16"/>
    <p:sldLayoutId id="2147483693" r:id="rId17"/>
    <p:sldLayoutId id="2147483699" r:id="rId18"/>
    <p:sldLayoutId id="2147483706" r:id="rId19"/>
    <p:sldLayoutId id="2147483713" r:id="rId20"/>
    <p:sldLayoutId id="2147483668" r:id="rId21"/>
    <p:sldLayoutId id="2147483732" r:id="rId22"/>
    <p:sldLayoutId id="2147483791" r:id="rId23"/>
    <p:sldLayoutId id="2147483792" r:id="rId24"/>
    <p:sldLayoutId id="2147483793" r:id="rId25"/>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309FE-23EF-4972-94AC-69F1F4B98CEE}"/>
              </a:ext>
            </a:extLst>
          </p:cNvPr>
          <p:cNvSpPr>
            <a:spLocks noGrp="1"/>
          </p:cNvSpPr>
          <p:nvPr>
            <p:ph type="title"/>
          </p:nvPr>
        </p:nvSpPr>
        <p:spPr>
          <a:xfrm>
            <a:off x="228600" y="185563"/>
            <a:ext cx="11726091" cy="46037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0F060BF-A1B0-4AFD-A6C5-1C302881B3E3}"/>
              </a:ext>
            </a:extLst>
          </p:cNvPr>
          <p:cNvSpPr>
            <a:spLocks noGrp="1"/>
          </p:cNvSpPr>
          <p:nvPr>
            <p:ph type="body" idx="1"/>
          </p:nvPr>
        </p:nvSpPr>
        <p:spPr>
          <a:xfrm>
            <a:off x="452845" y="1508125"/>
            <a:ext cx="11268891" cy="4351339"/>
          </a:xfrm>
          <a:prstGeom prst="rect">
            <a:avLst/>
          </a:prstGeom>
        </p:spPr>
        <p:txBody>
          <a:bodyPr vert="horz" lIns="0" tIns="0" rIns="0" bIns="0" rtlCol="0">
            <a:norm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6" name="Slide Number Placeholder 5">
            <a:extLst>
              <a:ext uri="{FF2B5EF4-FFF2-40B4-BE49-F238E27FC236}">
                <a16:creationId xmlns:a16="http://schemas.microsoft.com/office/drawing/2014/main" id="{DF08DE5B-1D4B-46D8-8576-232D22783D65}"/>
              </a:ext>
            </a:extLst>
          </p:cNvPr>
          <p:cNvSpPr>
            <a:spLocks noGrp="1"/>
          </p:cNvSpPr>
          <p:nvPr>
            <p:ph type="sldNum" sz="quarter" idx="4"/>
          </p:nvPr>
        </p:nvSpPr>
        <p:spPr>
          <a:xfrm>
            <a:off x="228600" y="6528818"/>
            <a:ext cx="2743200" cy="161695"/>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cxnSp>
        <p:nvCxnSpPr>
          <p:cNvPr id="5" name="Straight Connector 4">
            <a:extLst>
              <a:ext uri="{FF2B5EF4-FFF2-40B4-BE49-F238E27FC236}">
                <a16:creationId xmlns:a16="http://schemas.microsoft.com/office/drawing/2014/main" id="{4EA66309-B43A-2840-866A-7552BF5FBC1B}"/>
              </a:ext>
            </a:extLst>
          </p:cNvPr>
          <p:cNvCxnSpPr>
            <a:cxnSpLocks/>
          </p:cNvCxnSpPr>
          <p:nvPr userDrawn="1"/>
        </p:nvCxnSpPr>
        <p:spPr>
          <a:xfrm>
            <a:off x="228600" y="779623"/>
            <a:ext cx="11734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334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94" r:id="rId27"/>
    <p:sldLayoutId id="2147483797" r:id="rId28"/>
    <p:sldLayoutId id="2147483799" r:id="rId29"/>
    <p:sldLayoutId id="2147483800" r:id="rId30"/>
  </p:sldLayoutIdLst>
  <p:hf hdr="0" ftr="0" dt="0"/>
  <p:txStyles>
    <p:titleStyle>
      <a:lvl1pPr algn="l" defTabSz="914377"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757779"/>
          </a:solidFill>
          <a:latin typeface="+mn-lt"/>
          <a:ea typeface="+mn-ea"/>
          <a:cs typeface="+mn-cs"/>
        </a:defRPr>
      </a:lvl2pPr>
      <a:lvl3pPr marL="1142971" indent="-228594" algn="l" defTabSz="914377" rtl="0" eaLnBrk="1" latinLnBrk="0" hangingPunct="1">
        <a:lnSpc>
          <a:spcPct val="90000"/>
        </a:lnSpc>
        <a:spcBef>
          <a:spcPts val="500"/>
        </a:spcBef>
        <a:buSzPct val="70000"/>
        <a:buFont typeface="Courier New" panose="02070309020205020404" pitchFamily="49" charset="0"/>
        <a:buChar char="o"/>
        <a:defRPr sz="1800" kern="1200">
          <a:solidFill>
            <a:srgbClr val="757779"/>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sv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83.png"/><Relationship Id="rId5" Type="http://schemas.openxmlformats.org/officeDocument/2006/relationships/image" Target="../media/image1.emf"/><Relationship Id="rId4" Type="http://schemas.openxmlformats.org/officeDocument/2006/relationships/image" Target="../media/image82.sv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90.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tiff"/><Relationship Id="rId1" Type="http://schemas.openxmlformats.org/officeDocument/2006/relationships/slideLayout" Target="../slideLayouts/slideLayout5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8.png"/><Relationship Id="rId2" Type="http://schemas.openxmlformats.org/officeDocument/2006/relationships/slideLayout" Target="../slideLayouts/slideLayout52.xml"/><Relationship Id="rId1" Type="http://schemas.openxmlformats.org/officeDocument/2006/relationships/customXml" Target="../../customXml/item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958C-9B14-5E48-8426-03EE82CBE18F}"/>
              </a:ext>
            </a:extLst>
          </p:cNvPr>
          <p:cNvSpPr>
            <a:spLocks noGrp="1"/>
          </p:cNvSpPr>
          <p:nvPr>
            <p:ph type="title"/>
          </p:nvPr>
        </p:nvSpPr>
        <p:spPr/>
        <p:txBody>
          <a:bodyPr/>
          <a:lstStyle/>
          <a:p>
            <a:r>
              <a:rPr lang="en-US" dirty="0"/>
              <a:t>Portfolio and Roadmap Update</a:t>
            </a:r>
          </a:p>
        </p:txBody>
      </p:sp>
      <p:sp>
        <p:nvSpPr>
          <p:cNvPr id="4" name="Text Placeholder 3">
            <a:extLst>
              <a:ext uri="{FF2B5EF4-FFF2-40B4-BE49-F238E27FC236}">
                <a16:creationId xmlns:a16="http://schemas.microsoft.com/office/drawing/2014/main" id="{449A9B34-B848-3747-84A2-5A3DA190CD98}"/>
              </a:ext>
            </a:extLst>
          </p:cNvPr>
          <p:cNvSpPr>
            <a:spLocks noGrp="1"/>
          </p:cNvSpPr>
          <p:nvPr>
            <p:ph type="body" sz="quarter" idx="11"/>
          </p:nvPr>
        </p:nvSpPr>
        <p:spPr/>
        <p:txBody>
          <a:bodyPr>
            <a:normAutofit/>
          </a:bodyPr>
          <a:lstStyle/>
          <a:p>
            <a:r>
              <a:rPr lang="en-US" dirty="0"/>
              <a:t>Wesley de Roode</a:t>
            </a:r>
          </a:p>
        </p:txBody>
      </p:sp>
      <p:sp>
        <p:nvSpPr>
          <p:cNvPr id="5" name="Text Placeholder 4">
            <a:extLst>
              <a:ext uri="{FF2B5EF4-FFF2-40B4-BE49-F238E27FC236}">
                <a16:creationId xmlns:a16="http://schemas.microsoft.com/office/drawing/2014/main" id="{A6AF19D5-D56C-C14E-B21A-7FE2B9DB0C18}"/>
              </a:ext>
            </a:extLst>
          </p:cNvPr>
          <p:cNvSpPr>
            <a:spLocks noGrp="1"/>
          </p:cNvSpPr>
          <p:nvPr>
            <p:ph type="body" sz="quarter" idx="12"/>
          </p:nvPr>
        </p:nvSpPr>
        <p:spPr/>
        <p:txBody>
          <a:bodyPr/>
          <a:lstStyle/>
          <a:p>
            <a:r>
              <a:rPr lang="en-US" dirty="0"/>
              <a:t>November 2021</a:t>
            </a:r>
          </a:p>
        </p:txBody>
      </p:sp>
      <p:pic>
        <p:nvPicPr>
          <p:cNvPr id="7" name="Picture 6" descr="A person wearing a white shirt&#10;&#10;Description automatically generated with medium confidence">
            <a:extLst>
              <a:ext uri="{FF2B5EF4-FFF2-40B4-BE49-F238E27FC236}">
                <a16:creationId xmlns:a16="http://schemas.microsoft.com/office/drawing/2014/main" id="{3E775519-8B6D-4EF0-BBD9-2DB83AD0F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863" y="4280557"/>
            <a:ext cx="1979489" cy="1981302"/>
          </a:xfrm>
          <a:prstGeom prst="rect">
            <a:avLst/>
          </a:prstGeom>
        </p:spPr>
      </p:pic>
    </p:spTree>
    <p:extLst>
      <p:ext uri="{BB962C8B-B14F-4D97-AF65-F5344CB8AC3E}">
        <p14:creationId xmlns:p14="http://schemas.microsoft.com/office/powerpoint/2010/main" val="67027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 chat or text message&#10;&#10;Description automatically generated">
            <a:extLst>
              <a:ext uri="{FF2B5EF4-FFF2-40B4-BE49-F238E27FC236}">
                <a16:creationId xmlns:a16="http://schemas.microsoft.com/office/drawing/2014/main" id="{F8406A74-A0BE-4801-B99C-5A5C7A9F4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629" y="1042356"/>
            <a:ext cx="3990354" cy="4348642"/>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CD61D872-086F-4573-AD95-CC6F682E1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980" y="832451"/>
            <a:ext cx="2550416" cy="5879621"/>
          </a:xfrm>
          <a:prstGeom prst="rect">
            <a:avLst/>
          </a:prstGeom>
        </p:spPr>
      </p:pic>
      <p:sp>
        <p:nvSpPr>
          <p:cNvPr id="2" name="Title 1"/>
          <p:cNvSpPr>
            <a:spLocks noGrp="1"/>
          </p:cNvSpPr>
          <p:nvPr>
            <p:ph type="title" idx="4294967295"/>
          </p:nvPr>
        </p:nvSpPr>
        <p:spPr>
          <a:xfrm>
            <a:off x="465138" y="188913"/>
            <a:ext cx="11726862" cy="460375"/>
          </a:xfrm>
        </p:spPr>
        <p:txBody>
          <a:bodyPr/>
          <a:lstStyle/>
          <a:p>
            <a:r>
              <a:rPr lang="en-US" altLang="en-US">
                <a:solidFill>
                  <a:srgbClr val="15325F"/>
                </a:solidFill>
              </a:rPr>
              <a:t>Mitel One Home Dashboard             All-in-One Collaboration Suite</a:t>
            </a:r>
            <a:endParaRPr lang="en-US" altLang="en-US">
              <a:solidFill>
                <a:srgbClr val="15325F"/>
              </a:solidFill>
              <a:cs typeface="Arial" panose="020B0604020202020204"/>
            </a:endParaRPr>
          </a:p>
        </p:txBody>
      </p:sp>
      <p:sp>
        <p:nvSpPr>
          <p:cNvPr id="31" name="TextBox 30">
            <a:extLst>
              <a:ext uri="{FF2B5EF4-FFF2-40B4-BE49-F238E27FC236}">
                <a16:creationId xmlns:a16="http://schemas.microsoft.com/office/drawing/2014/main" id="{BAC371B4-7EBF-4FC9-AD2F-1FB13A1966DA}"/>
              </a:ext>
            </a:extLst>
          </p:cNvPr>
          <p:cNvSpPr txBox="1"/>
          <p:nvPr/>
        </p:nvSpPr>
        <p:spPr>
          <a:xfrm>
            <a:off x="5425606" y="4170873"/>
            <a:ext cx="11154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Meetings</a:t>
            </a:r>
          </a:p>
        </p:txBody>
      </p:sp>
      <p:sp>
        <p:nvSpPr>
          <p:cNvPr id="32" name="TextBox 31">
            <a:extLst>
              <a:ext uri="{FF2B5EF4-FFF2-40B4-BE49-F238E27FC236}">
                <a16:creationId xmlns:a16="http://schemas.microsoft.com/office/drawing/2014/main" id="{C891B6D0-A870-46B0-AA9A-3EDD248CD975}"/>
              </a:ext>
            </a:extLst>
          </p:cNvPr>
          <p:cNvSpPr txBox="1"/>
          <p:nvPr/>
        </p:nvSpPr>
        <p:spPr>
          <a:xfrm>
            <a:off x="5425606" y="2578579"/>
            <a:ext cx="11154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Phone</a:t>
            </a:r>
          </a:p>
        </p:txBody>
      </p:sp>
      <p:sp>
        <p:nvSpPr>
          <p:cNvPr id="33" name="TextBox 32">
            <a:extLst>
              <a:ext uri="{FF2B5EF4-FFF2-40B4-BE49-F238E27FC236}">
                <a16:creationId xmlns:a16="http://schemas.microsoft.com/office/drawing/2014/main" id="{5BC80C24-CCA2-40C6-AD42-960F5D8F7C8C}"/>
              </a:ext>
            </a:extLst>
          </p:cNvPr>
          <p:cNvSpPr txBox="1"/>
          <p:nvPr/>
        </p:nvSpPr>
        <p:spPr>
          <a:xfrm>
            <a:off x="5405668" y="5772496"/>
            <a:ext cx="12299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Messages</a:t>
            </a: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Arial"/>
            </a:endParaRPr>
          </a:p>
        </p:txBody>
      </p:sp>
      <p:sp>
        <p:nvSpPr>
          <p:cNvPr id="35" name="TextBox 34">
            <a:extLst>
              <a:ext uri="{FF2B5EF4-FFF2-40B4-BE49-F238E27FC236}">
                <a16:creationId xmlns:a16="http://schemas.microsoft.com/office/drawing/2014/main" id="{1642E602-C795-43FD-8E26-A428DA274D61}"/>
              </a:ext>
            </a:extLst>
          </p:cNvPr>
          <p:cNvSpPr txBox="1"/>
          <p:nvPr/>
        </p:nvSpPr>
        <p:spPr>
          <a:xfrm>
            <a:off x="860825" y="635732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On/Off Work</a:t>
            </a:r>
          </a:p>
        </p:txBody>
      </p:sp>
      <p:cxnSp>
        <p:nvCxnSpPr>
          <p:cNvPr id="36" name="Straight Arrow Connector 35">
            <a:extLst>
              <a:ext uri="{FF2B5EF4-FFF2-40B4-BE49-F238E27FC236}">
                <a16:creationId xmlns:a16="http://schemas.microsoft.com/office/drawing/2014/main" id="{C41E21C4-174F-40C3-B67A-D781295ECCA5}"/>
              </a:ext>
            </a:extLst>
          </p:cNvPr>
          <p:cNvCxnSpPr>
            <a:cxnSpLocks/>
          </p:cNvCxnSpPr>
          <p:nvPr/>
        </p:nvCxnSpPr>
        <p:spPr>
          <a:xfrm>
            <a:off x="2138253" y="6533789"/>
            <a:ext cx="542745" cy="3595"/>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370E288-4430-4ED8-AAB9-C2B2072B0F93}"/>
              </a:ext>
            </a:extLst>
          </p:cNvPr>
          <p:cNvSpPr txBox="1"/>
          <p:nvPr/>
        </p:nvSpPr>
        <p:spPr>
          <a:xfrm>
            <a:off x="671041" y="855482"/>
            <a:ext cx="17511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Global Search</a:t>
            </a:r>
          </a:p>
        </p:txBody>
      </p:sp>
      <p:cxnSp>
        <p:nvCxnSpPr>
          <p:cNvPr id="38" name="Straight Arrow Connector 37">
            <a:extLst>
              <a:ext uri="{FF2B5EF4-FFF2-40B4-BE49-F238E27FC236}">
                <a16:creationId xmlns:a16="http://schemas.microsoft.com/office/drawing/2014/main" id="{D6E73118-A9C6-419B-BE43-B70674B1E65F}"/>
              </a:ext>
            </a:extLst>
          </p:cNvPr>
          <p:cNvCxnSpPr>
            <a:cxnSpLocks/>
          </p:cNvCxnSpPr>
          <p:nvPr/>
        </p:nvCxnSpPr>
        <p:spPr>
          <a:xfrm>
            <a:off x="4966999" y="2748951"/>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A30A54EA-8CBE-4E5C-9459-9D89D053BFD1}"/>
              </a:ext>
            </a:extLst>
          </p:cNvPr>
          <p:cNvCxnSpPr>
            <a:cxnSpLocks/>
          </p:cNvCxnSpPr>
          <p:nvPr/>
        </p:nvCxnSpPr>
        <p:spPr>
          <a:xfrm>
            <a:off x="4952621" y="4341243"/>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B0E2E29-47E8-4B0A-AA10-AE5EDA421CAC}"/>
              </a:ext>
            </a:extLst>
          </p:cNvPr>
          <p:cNvCxnSpPr>
            <a:cxnSpLocks/>
          </p:cNvCxnSpPr>
          <p:nvPr/>
        </p:nvCxnSpPr>
        <p:spPr>
          <a:xfrm>
            <a:off x="4952621" y="5933535"/>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61B7AA2-53F0-4722-89EE-F59BB3D92340}"/>
              </a:ext>
            </a:extLst>
          </p:cNvPr>
          <p:cNvCxnSpPr>
            <a:cxnSpLocks/>
          </p:cNvCxnSpPr>
          <p:nvPr/>
        </p:nvCxnSpPr>
        <p:spPr>
          <a:xfrm>
            <a:off x="2177790" y="1012884"/>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7B7F4F43-EF52-4029-8EDE-7A898C7E1360}"/>
              </a:ext>
            </a:extLst>
          </p:cNvPr>
          <p:cNvCxnSpPr>
            <a:cxnSpLocks/>
          </p:cNvCxnSpPr>
          <p:nvPr/>
        </p:nvCxnSpPr>
        <p:spPr>
          <a:xfrm>
            <a:off x="6493877" y="2747856"/>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CC44D97-C3DD-44A8-B3F3-EB434BAD7BAB}"/>
              </a:ext>
            </a:extLst>
          </p:cNvPr>
          <p:cNvCxnSpPr>
            <a:cxnSpLocks/>
          </p:cNvCxnSpPr>
          <p:nvPr/>
        </p:nvCxnSpPr>
        <p:spPr>
          <a:xfrm>
            <a:off x="6493878" y="4340151"/>
            <a:ext cx="488831"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23F64BCB-642F-4F70-9D44-DEB035387795}"/>
              </a:ext>
            </a:extLst>
          </p:cNvPr>
          <p:cNvCxnSpPr>
            <a:cxnSpLocks/>
          </p:cNvCxnSpPr>
          <p:nvPr/>
        </p:nvCxnSpPr>
        <p:spPr>
          <a:xfrm>
            <a:off x="6645799" y="5932443"/>
            <a:ext cx="3574972"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3705529D-0B0B-4249-845E-4459545434CF}"/>
              </a:ext>
            </a:extLst>
          </p:cNvPr>
          <p:cNvCxnSpPr>
            <a:cxnSpLocks/>
          </p:cNvCxnSpPr>
          <p:nvPr/>
        </p:nvCxnSpPr>
        <p:spPr>
          <a:xfrm flipH="1" flipV="1">
            <a:off x="10220771" y="5583252"/>
            <a:ext cx="3" cy="349192"/>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5729B2A-5241-4D27-BC9D-3816769F4B30}"/>
              </a:ext>
            </a:extLst>
          </p:cNvPr>
          <p:cNvSpPr txBox="1"/>
          <p:nvPr/>
        </p:nvSpPr>
        <p:spPr>
          <a:xfrm>
            <a:off x="6264697" y="6399641"/>
            <a:ext cx="546081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5325F"/>
                </a:solidFill>
                <a:effectLst/>
                <a:uLnTx/>
                <a:uFillTx/>
                <a:latin typeface="Arial" panose="020B0604020202020204"/>
                <a:ea typeface="+mn-ea"/>
                <a:cs typeface="+mn-cs"/>
              </a:rPr>
              <a:t>*All screenshots are mockups. Actual application views may differ from what is shown.</a:t>
            </a:r>
          </a:p>
        </p:txBody>
      </p:sp>
      <p:sp>
        <p:nvSpPr>
          <p:cNvPr id="3" name="Arrow: Right 2">
            <a:extLst>
              <a:ext uri="{FF2B5EF4-FFF2-40B4-BE49-F238E27FC236}">
                <a16:creationId xmlns:a16="http://schemas.microsoft.com/office/drawing/2014/main" id="{2287C3BC-40A0-4024-9CFE-7CAA54FD5632}"/>
              </a:ext>
            </a:extLst>
          </p:cNvPr>
          <p:cNvSpPr/>
          <p:nvPr/>
        </p:nvSpPr>
        <p:spPr>
          <a:xfrm>
            <a:off x="5442320" y="254523"/>
            <a:ext cx="383444" cy="3664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1355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 text, application, chat or text message&#10;&#10;Description automatically generated">
            <a:extLst>
              <a:ext uri="{FF2B5EF4-FFF2-40B4-BE49-F238E27FC236}">
                <a16:creationId xmlns:a16="http://schemas.microsoft.com/office/drawing/2014/main" id="{C22D7CF9-ABE8-47E0-BA80-527A5EA79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347" y="614718"/>
            <a:ext cx="2550416" cy="5879621"/>
          </a:xfrm>
          <a:prstGeom prst="rect">
            <a:avLst/>
          </a:prstGeom>
        </p:spPr>
      </p:pic>
      <p:sp>
        <p:nvSpPr>
          <p:cNvPr id="2" name="Title 1">
            <a:extLst>
              <a:ext uri="{FF2B5EF4-FFF2-40B4-BE49-F238E27FC236}">
                <a16:creationId xmlns:a16="http://schemas.microsoft.com/office/drawing/2014/main" id="{B4ACD133-22CE-4922-B790-C1A8A4BE4716}"/>
              </a:ext>
            </a:extLst>
          </p:cNvPr>
          <p:cNvSpPr>
            <a:spLocks noGrp="1"/>
          </p:cNvSpPr>
          <p:nvPr>
            <p:ph type="title" idx="4294967295"/>
          </p:nvPr>
        </p:nvSpPr>
        <p:spPr>
          <a:xfrm>
            <a:off x="489760" y="382138"/>
            <a:ext cx="5745735" cy="460375"/>
          </a:xfrm>
          <a:prstGeom prst="rect">
            <a:avLst/>
          </a:prstGeom>
        </p:spPr>
        <p:txBody>
          <a:bodyPr/>
          <a:lstStyle/>
          <a:p>
            <a:r>
              <a:rPr lang="en-US" b="1"/>
              <a:t>Key Differentiators</a:t>
            </a:r>
          </a:p>
        </p:txBody>
      </p:sp>
      <p:sp>
        <p:nvSpPr>
          <p:cNvPr id="4" name="Text Placeholder 3">
            <a:extLst>
              <a:ext uri="{FF2B5EF4-FFF2-40B4-BE49-F238E27FC236}">
                <a16:creationId xmlns:a16="http://schemas.microsoft.com/office/drawing/2014/main" id="{8A564AE5-7225-434B-9433-DED0D3D8B7DE}"/>
              </a:ext>
            </a:extLst>
          </p:cNvPr>
          <p:cNvSpPr>
            <a:spLocks noGrp="1"/>
          </p:cNvSpPr>
          <p:nvPr>
            <p:ph type="body" sz="quarter" idx="4294967295"/>
          </p:nvPr>
        </p:nvSpPr>
        <p:spPr>
          <a:xfrm>
            <a:off x="604078" y="1518249"/>
            <a:ext cx="5178425" cy="4775647"/>
          </a:xfrm>
          <a:prstGeom prst="rect">
            <a:avLst/>
          </a:prstGeom>
        </p:spPr>
        <p:txBody>
          <a:bodyPr>
            <a:noAutofit/>
          </a:bodyPr>
          <a:lstStyle/>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Modern UI</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Widget dashboard </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Simple agenda builder: Before, During, and After meeting</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Device awareness and integration</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Auto populate contacts</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Start/Stop Work</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Light/Dark mode</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Mini View</a:t>
            </a:r>
          </a:p>
          <a:p>
            <a:pPr marL="285750" indent="-285750">
              <a:lnSpc>
                <a:spcPct val="100000"/>
              </a:lnSpc>
              <a:spcAft>
                <a:spcPct val="0"/>
              </a:spcAft>
              <a:buClr>
                <a:schemeClr val="accent2"/>
              </a:buClr>
              <a:buFont typeface="Arial,Sans-Serif" panose="020B0604020202020204" pitchFamily="34" charset="0"/>
              <a:buChar char="•"/>
            </a:pPr>
            <a:r>
              <a:rPr lang="en-US" sz="2200" dirty="0">
                <a:solidFill>
                  <a:schemeClr val="accent6"/>
                </a:solidFill>
                <a:ea typeface="+mn-lt"/>
                <a:cs typeface="+mn-lt"/>
              </a:rPr>
              <a:t>CX feature set</a:t>
            </a:r>
            <a:endParaRPr lang="en-US" sz="2200" dirty="0">
              <a:solidFill>
                <a:schemeClr val="accent6"/>
              </a:solidFill>
            </a:endParaRPr>
          </a:p>
        </p:txBody>
      </p:sp>
      <p:sp>
        <p:nvSpPr>
          <p:cNvPr id="5" name="TextBox 4">
            <a:extLst>
              <a:ext uri="{FF2B5EF4-FFF2-40B4-BE49-F238E27FC236}">
                <a16:creationId xmlns:a16="http://schemas.microsoft.com/office/drawing/2014/main" id="{E91CF5D5-97C7-4C8B-BCEA-3FFADC8D87DB}"/>
              </a:ext>
            </a:extLst>
          </p:cNvPr>
          <p:cNvSpPr txBox="1"/>
          <p:nvPr/>
        </p:nvSpPr>
        <p:spPr>
          <a:xfrm>
            <a:off x="9550547" y="1301428"/>
            <a:ext cx="1936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Recent contacts</a:t>
            </a:r>
          </a:p>
        </p:txBody>
      </p:sp>
      <p:sp>
        <p:nvSpPr>
          <p:cNvPr id="6" name="TextBox 5">
            <a:extLst>
              <a:ext uri="{FF2B5EF4-FFF2-40B4-BE49-F238E27FC236}">
                <a16:creationId xmlns:a16="http://schemas.microsoft.com/office/drawing/2014/main" id="{627953FA-1436-41B9-9616-AA26D781BF4E}"/>
              </a:ext>
            </a:extLst>
          </p:cNvPr>
          <p:cNvSpPr txBox="1"/>
          <p:nvPr/>
        </p:nvSpPr>
        <p:spPr>
          <a:xfrm>
            <a:off x="9550547" y="625692"/>
            <a:ext cx="1936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Device awareness</a:t>
            </a:r>
          </a:p>
        </p:txBody>
      </p:sp>
      <p:sp>
        <p:nvSpPr>
          <p:cNvPr id="7" name="TextBox 6">
            <a:extLst>
              <a:ext uri="{FF2B5EF4-FFF2-40B4-BE49-F238E27FC236}">
                <a16:creationId xmlns:a16="http://schemas.microsoft.com/office/drawing/2014/main" id="{3C041CF4-6BF3-4300-B0F2-A69337678F91}"/>
              </a:ext>
            </a:extLst>
          </p:cNvPr>
          <p:cNvSpPr txBox="1"/>
          <p:nvPr/>
        </p:nvSpPr>
        <p:spPr>
          <a:xfrm>
            <a:off x="9550547" y="3954051"/>
            <a:ext cx="1936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Meetings</a:t>
            </a:r>
          </a:p>
        </p:txBody>
      </p:sp>
      <p:sp>
        <p:nvSpPr>
          <p:cNvPr id="8" name="TextBox 7">
            <a:extLst>
              <a:ext uri="{FF2B5EF4-FFF2-40B4-BE49-F238E27FC236}">
                <a16:creationId xmlns:a16="http://schemas.microsoft.com/office/drawing/2014/main" id="{D5F79B09-B22C-4CE9-A0E5-747B97BF879D}"/>
              </a:ext>
            </a:extLst>
          </p:cNvPr>
          <p:cNvSpPr txBox="1"/>
          <p:nvPr/>
        </p:nvSpPr>
        <p:spPr>
          <a:xfrm>
            <a:off x="9550547" y="2361757"/>
            <a:ext cx="1936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Phone</a:t>
            </a:r>
          </a:p>
        </p:txBody>
      </p:sp>
      <p:sp>
        <p:nvSpPr>
          <p:cNvPr id="9" name="TextBox 8">
            <a:extLst>
              <a:ext uri="{FF2B5EF4-FFF2-40B4-BE49-F238E27FC236}">
                <a16:creationId xmlns:a16="http://schemas.microsoft.com/office/drawing/2014/main" id="{18369AD3-94E6-46B1-99F7-05513885EDEC}"/>
              </a:ext>
            </a:extLst>
          </p:cNvPr>
          <p:cNvSpPr txBox="1"/>
          <p:nvPr/>
        </p:nvSpPr>
        <p:spPr>
          <a:xfrm>
            <a:off x="9550547" y="5546343"/>
            <a:ext cx="19363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Messages</a:t>
            </a: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Arial"/>
            </a:endParaRPr>
          </a:p>
        </p:txBody>
      </p:sp>
      <p:cxnSp>
        <p:nvCxnSpPr>
          <p:cNvPr id="10" name="Straight Arrow Connector 9">
            <a:extLst>
              <a:ext uri="{FF2B5EF4-FFF2-40B4-BE49-F238E27FC236}">
                <a16:creationId xmlns:a16="http://schemas.microsoft.com/office/drawing/2014/main" id="{27603CA5-50DA-4894-9D6B-38840129C42C}"/>
              </a:ext>
            </a:extLst>
          </p:cNvPr>
          <p:cNvCxnSpPr>
            <a:cxnSpLocks/>
          </p:cNvCxnSpPr>
          <p:nvPr/>
        </p:nvCxnSpPr>
        <p:spPr>
          <a:xfrm>
            <a:off x="9063151" y="1462373"/>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E51B79F-38D0-4BBF-B855-8F461E65DE2C}"/>
              </a:ext>
            </a:extLst>
          </p:cNvPr>
          <p:cNvSpPr txBox="1"/>
          <p:nvPr/>
        </p:nvSpPr>
        <p:spPr>
          <a:xfrm>
            <a:off x="4758921" y="611919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On/Off Work</a:t>
            </a:r>
          </a:p>
        </p:txBody>
      </p:sp>
      <p:cxnSp>
        <p:nvCxnSpPr>
          <p:cNvPr id="12" name="Straight Arrow Connector 11">
            <a:extLst>
              <a:ext uri="{FF2B5EF4-FFF2-40B4-BE49-F238E27FC236}">
                <a16:creationId xmlns:a16="http://schemas.microsoft.com/office/drawing/2014/main" id="{C7A23B0A-66F4-4224-A325-536DF06AB2AB}"/>
              </a:ext>
            </a:extLst>
          </p:cNvPr>
          <p:cNvCxnSpPr>
            <a:cxnSpLocks/>
          </p:cNvCxnSpPr>
          <p:nvPr/>
        </p:nvCxnSpPr>
        <p:spPr>
          <a:xfrm>
            <a:off x="6036348" y="6307542"/>
            <a:ext cx="542745" cy="3594"/>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170E07-EF2F-496A-9D24-0229AE9D1CA6}"/>
              </a:ext>
            </a:extLst>
          </p:cNvPr>
          <p:cNvSpPr txBox="1"/>
          <p:nvPr/>
        </p:nvSpPr>
        <p:spPr>
          <a:xfrm>
            <a:off x="4661875" y="605482"/>
            <a:ext cx="17511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5325F"/>
                </a:solidFill>
                <a:effectLst/>
                <a:uLnTx/>
                <a:uFillTx/>
                <a:latin typeface="Arial" panose="020B0604020202020204"/>
                <a:ea typeface="+mn-ea"/>
                <a:cs typeface="+mn-cs"/>
              </a:rPr>
              <a:t>Global Search</a:t>
            </a:r>
          </a:p>
        </p:txBody>
      </p:sp>
      <p:cxnSp>
        <p:nvCxnSpPr>
          <p:cNvPr id="14" name="Straight Arrow Connector 13">
            <a:extLst>
              <a:ext uri="{FF2B5EF4-FFF2-40B4-BE49-F238E27FC236}">
                <a16:creationId xmlns:a16="http://schemas.microsoft.com/office/drawing/2014/main" id="{D1D38ECC-FE5F-48B0-A821-AABDBC512512}"/>
              </a:ext>
            </a:extLst>
          </p:cNvPr>
          <p:cNvCxnSpPr>
            <a:cxnSpLocks/>
          </p:cNvCxnSpPr>
          <p:nvPr/>
        </p:nvCxnSpPr>
        <p:spPr>
          <a:xfrm>
            <a:off x="9063151" y="2522703"/>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5F4CF9C5-CB9C-4A3D-B639-95AFF4F11E24}"/>
              </a:ext>
            </a:extLst>
          </p:cNvPr>
          <p:cNvCxnSpPr>
            <a:cxnSpLocks/>
          </p:cNvCxnSpPr>
          <p:nvPr/>
        </p:nvCxnSpPr>
        <p:spPr>
          <a:xfrm>
            <a:off x="9063151" y="4114995"/>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6E201C6-E10C-4278-8FAC-35159218AAF2}"/>
              </a:ext>
            </a:extLst>
          </p:cNvPr>
          <p:cNvCxnSpPr>
            <a:cxnSpLocks/>
          </p:cNvCxnSpPr>
          <p:nvPr/>
        </p:nvCxnSpPr>
        <p:spPr>
          <a:xfrm>
            <a:off x="9063151" y="5707287"/>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072AA0D-616F-4AEC-BB40-F3ADCA591AB6}"/>
              </a:ext>
            </a:extLst>
          </p:cNvPr>
          <p:cNvCxnSpPr>
            <a:cxnSpLocks/>
          </p:cNvCxnSpPr>
          <p:nvPr/>
        </p:nvCxnSpPr>
        <p:spPr>
          <a:xfrm>
            <a:off x="9063151" y="786637"/>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E772193-4E83-4186-A6F3-59F0AB7F73A3}"/>
              </a:ext>
            </a:extLst>
          </p:cNvPr>
          <p:cNvCxnSpPr>
            <a:cxnSpLocks/>
          </p:cNvCxnSpPr>
          <p:nvPr/>
        </p:nvCxnSpPr>
        <p:spPr>
          <a:xfrm>
            <a:off x="6075886" y="786636"/>
            <a:ext cx="488830" cy="0"/>
          </a:xfrm>
          <a:prstGeom prst="straightConnector1">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5163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1F24-9F30-CE45-8F85-C202EE489560}"/>
              </a:ext>
            </a:extLst>
          </p:cNvPr>
          <p:cNvSpPr>
            <a:spLocks noGrp="1"/>
          </p:cNvSpPr>
          <p:nvPr>
            <p:ph type="sldNum" sz="quarter" idx="4"/>
          </p:nvPr>
        </p:nvSpPr>
        <p:spPr/>
        <p:txBody>
          <a:bodyPr/>
          <a:lstStyle/>
          <a:p>
            <a:fld id="{CA93F7F0-4438-4A90-AB24-A1145129226D}" type="slidenum">
              <a:rPr lang="en-US" smtClean="0"/>
              <a:pPr/>
              <a:t>12</a:t>
            </a:fld>
            <a:endParaRPr lang="en-US"/>
          </a:p>
        </p:txBody>
      </p:sp>
      <p:pic>
        <p:nvPicPr>
          <p:cNvPr id="4" name="Picture 3">
            <a:extLst>
              <a:ext uri="{FF2B5EF4-FFF2-40B4-BE49-F238E27FC236}">
                <a16:creationId xmlns:a16="http://schemas.microsoft.com/office/drawing/2014/main" id="{99F152EC-5C4F-4C49-974D-B379799234EF}"/>
              </a:ext>
            </a:extLst>
          </p:cNvPr>
          <p:cNvPicPr>
            <a:picLocks noChangeAspect="1"/>
          </p:cNvPicPr>
          <p:nvPr/>
        </p:nvPicPr>
        <p:blipFill>
          <a:blip r:embed="rId2">
            <a:extLst>
              <a:ext uri="{28A0092B-C50C-407E-A947-70E740481C1C}">
                <a14:useLocalDpi xmlns:a14="http://schemas.microsoft.com/office/drawing/2010/main" val="0"/>
              </a:ext>
            </a:extLst>
          </a:blip>
          <a:srcRect t="3841" b="384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15C83-00AF-F44F-9C84-8B45B4363713}"/>
              </a:ext>
            </a:extLst>
          </p:cNvPr>
          <p:cNvSpPr/>
          <p:nvPr/>
        </p:nvSpPr>
        <p:spPr>
          <a:xfrm>
            <a:off x="0" y="0"/>
            <a:ext cx="6888480" cy="6858000"/>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EDF5C6-9E1A-834C-9550-3A9FD5BD3FD2}"/>
              </a:ext>
            </a:extLst>
          </p:cNvPr>
          <p:cNvSpPr txBox="1">
            <a:spLocks/>
          </p:cNvSpPr>
          <p:nvPr/>
        </p:nvSpPr>
        <p:spPr>
          <a:xfrm>
            <a:off x="709390" y="2294830"/>
            <a:ext cx="5469699" cy="1939158"/>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000" b="1" dirty="0">
                <a:solidFill>
                  <a:schemeClr val="bg1"/>
                </a:solidFill>
              </a:rPr>
              <a:t>Mitel One </a:t>
            </a:r>
          </a:p>
          <a:p>
            <a:r>
              <a:rPr lang="en-US" sz="4000" b="1" dirty="0">
                <a:solidFill>
                  <a:schemeClr val="bg1"/>
                </a:solidFill>
              </a:rPr>
              <a:t>Add on CX</a:t>
            </a:r>
          </a:p>
        </p:txBody>
      </p:sp>
    </p:spTree>
    <p:extLst>
      <p:ext uri="{BB962C8B-B14F-4D97-AF65-F5344CB8AC3E}">
        <p14:creationId xmlns:p14="http://schemas.microsoft.com/office/powerpoint/2010/main" val="2675927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5261D032-65DB-4ECF-AD93-E0038397D878}"/>
              </a:ext>
            </a:extLst>
          </p:cNvPr>
          <p:cNvSpPr txBox="1"/>
          <p:nvPr/>
        </p:nvSpPr>
        <p:spPr>
          <a:xfrm>
            <a:off x="326858" y="2140412"/>
            <a:ext cx="5164609" cy="448584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chemeClr val="accent2"/>
                </a:solidFill>
                <a:effectLst/>
                <a:uLnTx/>
                <a:uFillTx/>
              </a:rPr>
              <a:t>Seamless Experience</a:t>
            </a:r>
            <a:endParaRPr kumimoji="0" lang="en-US" sz="2000" b="0" i="0" u="none" strike="noStrike" kern="1200" cap="none" spc="0" normalizeH="0" baseline="0" noProof="0" dirty="0">
              <a:ln>
                <a:noFill/>
              </a:ln>
              <a:solidFill>
                <a:schemeClr val="accent2"/>
              </a:solidFill>
              <a:effectLst/>
              <a:uLnTx/>
              <a:uFillTx/>
            </a:endParaRPr>
          </a:p>
          <a:p>
            <a:pPr marL="285737" marR="0" lvl="0" indent="-285737" algn="l" defTabSz="914377" rtl="0" eaLnBrk="1" fontAlgn="auto" latinLnBrk="0" hangingPunct="1">
              <a:lnSpc>
                <a:spcPct val="100000"/>
              </a:lnSpc>
              <a:spcBef>
                <a:spcPts val="0"/>
              </a:spcBef>
              <a:spcAft>
                <a:spcPts val="30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6"/>
                </a:solidFill>
                <a:effectLst/>
                <a:uLnTx/>
                <a:uFillTx/>
              </a:rPr>
              <a:t>Single interface for </a:t>
            </a:r>
            <a:r>
              <a:rPr lang="en-US" dirty="0">
                <a:solidFill>
                  <a:schemeClr val="accent6"/>
                </a:solidFill>
              </a:rPr>
              <a:t>Phone, Messaging, Meetings and CX</a:t>
            </a:r>
            <a:endParaRPr kumimoji="0" lang="en-US" b="0" i="0" u="none" strike="noStrike" kern="1200" cap="none" spc="0" normalizeH="0" baseline="0" noProof="0" dirty="0">
              <a:ln>
                <a:noFill/>
              </a:ln>
              <a:solidFill>
                <a:schemeClr val="accent6"/>
              </a:solidFill>
              <a:effectLst/>
              <a:uLnTx/>
              <a:uFillTx/>
            </a:endParaRPr>
          </a:p>
          <a:p>
            <a:pPr marL="285737" marR="0" lvl="0" indent="-285737" algn="l" defTabSz="914377"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6"/>
                </a:solidFill>
                <a:effectLst/>
                <a:uLnTx/>
                <a:uFillTx/>
              </a:rPr>
              <a:t>“Hub” centralizes all customers interactions</a:t>
            </a:r>
            <a:endParaRPr kumimoji="0" lang="en-US" sz="1867" b="0" i="0" u="none" strike="noStrike" kern="1200" cap="none" spc="0" normalizeH="0" baseline="0" noProof="0" dirty="0">
              <a:ln>
                <a:noFill/>
              </a:ln>
              <a:solidFill>
                <a:schemeClr val="accent6"/>
              </a:solidFill>
              <a:effectLst/>
              <a:uLnTx/>
              <a:uFillTx/>
            </a:endParaRPr>
          </a:p>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chemeClr val="accent2"/>
                </a:solidFill>
                <a:effectLst/>
                <a:uLnTx/>
                <a:uFillTx/>
              </a:rPr>
              <a:t>Easy Deployment</a:t>
            </a:r>
          </a:p>
          <a:p>
            <a:pPr marL="285737" indent="-285737" defTabSz="914377">
              <a:spcAft>
                <a:spcPts val="300"/>
              </a:spcAft>
              <a:buClr>
                <a:schemeClr val="accent2"/>
              </a:buClr>
              <a:buFont typeface="Arial" panose="020B0604020202020204" pitchFamily="34" charset="0"/>
              <a:buChar char="•"/>
              <a:defRPr/>
            </a:pPr>
            <a:r>
              <a:rPr lang="en-US" dirty="0">
                <a:solidFill>
                  <a:schemeClr val="accent6"/>
                </a:solidFill>
              </a:rPr>
              <a:t>Deploy, configure and design in minutes</a:t>
            </a:r>
          </a:p>
          <a:p>
            <a:pPr marL="285737" indent="-285737" defTabSz="914377">
              <a:spcAft>
                <a:spcPts val="600"/>
              </a:spcAft>
              <a:buClr>
                <a:schemeClr val="accent2"/>
              </a:buClr>
              <a:buFont typeface="Arial" panose="020B0604020202020204" pitchFamily="34" charset="0"/>
              <a:buChar char="•"/>
              <a:defRPr/>
            </a:pPr>
            <a:r>
              <a:rPr lang="en-US" dirty="0">
                <a:solidFill>
                  <a:schemeClr val="accent6"/>
                </a:solidFill>
              </a:rPr>
              <a:t>Native cloud with full integration into Mitel service delivery</a:t>
            </a:r>
          </a:p>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chemeClr val="accent2"/>
                </a:solidFill>
                <a:effectLst/>
                <a:uLnTx/>
                <a:uFillTx/>
              </a:rPr>
              <a:t>Powerful, Yet Simple</a:t>
            </a:r>
          </a:p>
          <a:p>
            <a:pPr marL="285737" marR="0" lvl="0" indent="-285737" defTabSz="914377" fontAlgn="auto">
              <a:lnSpc>
                <a:spcPct val="100000"/>
              </a:lnSpc>
              <a:spcBef>
                <a:spcPts val="0"/>
              </a:spcBef>
              <a:spcAft>
                <a:spcPts val="300"/>
              </a:spcAft>
              <a:buClr>
                <a:schemeClr val="accent2"/>
              </a:buClr>
              <a:buSzTx/>
              <a:buFont typeface="Arial" panose="020B0604020202020204" pitchFamily="34" charset="0"/>
              <a:buChar char="•"/>
              <a:tabLst/>
              <a:defRPr/>
            </a:pPr>
            <a:r>
              <a:rPr lang="en-US" dirty="0">
                <a:solidFill>
                  <a:schemeClr val="accent6"/>
                </a:solidFill>
              </a:rPr>
              <a:t>Visual workflow designer</a:t>
            </a:r>
          </a:p>
          <a:p>
            <a:pPr marL="285737" marR="0" lvl="0" indent="-285737" defTabSz="914377" fontAlgn="auto">
              <a:lnSpc>
                <a:spcPct val="100000"/>
              </a:lnSpc>
              <a:spcBef>
                <a:spcPts val="0"/>
              </a:spcBef>
              <a:spcAft>
                <a:spcPts val="300"/>
              </a:spcAft>
              <a:buClr>
                <a:schemeClr val="accent2"/>
              </a:buClr>
              <a:buSzTx/>
              <a:buFont typeface="Arial" panose="020B0604020202020204" pitchFamily="34" charset="0"/>
              <a:buChar char="•"/>
              <a:tabLst/>
              <a:defRPr/>
            </a:pPr>
            <a:r>
              <a:rPr lang="en-US" dirty="0">
                <a:solidFill>
                  <a:schemeClr val="accent6"/>
                </a:solidFill>
              </a:rPr>
              <a:t>Voice, chat, SMS, social messaging, and open media</a:t>
            </a:r>
          </a:p>
          <a:p>
            <a:pPr marL="285737" marR="0" lvl="0" indent="-285737" defTabSz="914377" fontAlgn="auto">
              <a:lnSpc>
                <a:spcPct val="100000"/>
              </a:lnSpc>
              <a:spcBef>
                <a:spcPts val="0"/>
              </a:spcBef>
              <a:spcAft>
                <a:spcPts val="300"/>
              </a:spcAft>
              <a:buClr>
                <a:schemeClr val="accent2"/>
              </a:buClr>
              <a:buSzTx/>
              <a:buFont typeface="Arial" panose="020B0604020202020204" pitchFamily="34" charset="0"/>
              <a:buChar char="•"/>
              <a:tabLst/>
              <a:defRPr/>
            </a:pPr>
            <a:r>
              <a:rPr lang="en-US" dirty="0">
                <a:solidFill>
                  <a:schemeClr val="accent6"/>
                </a:solidFill>
              </a:rPr>
              <a:t>Out-of-the-box and custom integrations and screen pops</a:t>
            </a:r>
          </a:p>
        </p:txBody>
      </p:sp>
      <p:sp>
        <p:nvSpPr>
          <p:cNvPr id="10" name="Foliennummernplatzhalter 2">
            <a:extLst>
              <a:ext uri="{FF2B5EF4-FFF2-40B4-BE49-F238E27FC236}">
                <a16:creationId xmlns:a16="http://schemas.microsoft.com/office/drawing/2014/main" id="{C946D006-BD23-4325-B312-5AE8C073A1F4}"/>
              </a:ext>
            </a:extLst>
          </p:cNvPr>
          <p:cNvSpPr txBox="1">
            <a:spLocks/>
          </p:cNvSpPr>
          <p:nvPr/>
        </p:nvSpPr>
        <p:spPr>
          <a:xfrm>
            <a:off x="326858" y="5284285"/>
            <a:ext cx="2979585" cy="1771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ea typeface="+mn-ea"/>
              <a:cs typeface="+mn-cs"/>
            </a:endParaRPr>
          </a:p>
        </p:txBody>
      </p:sp>
      <p:pic>
        <p:nvPicPr>
          <p:cNvPr id="13" name="Picture 12">
            <a:extLst>
              <a:ext uri="{FF2B5EF4-FFF2-40B4-BE49-F238E27FC236}">
                <a16:creationId xmlns:a16="http://schemas.microsoft.com/office/drawing/2014/main" id="{E41E7CD1-4FF5-400E-8188-F9450FB174DB}"/>
              </a:ext>
            </a:extLst>
          </p:cNvPr>
          <p:cNvPicPr>
            <a:picLocks noChangeAspect="1"/>
          </p:cNvPicPr>
          <p:nvPr/>
        </p:nvPicPr>
        <p:blipFill rotWithShape="1">
          <a:blip r:embed="rId3"/>
          <a:srcRect t="7305" b="4393"/>
          <a:stretch/>
        </p:blipFill>
        <p:spPr>
          <a:xfrm>
            <a:off x="5852884" y="882403"/>
            <a:ext cx="6000750" cy="2979119"/>
          </a:xfrm>
          <a:prstGeom prst="rect">
            <a:avLst/>
          </a:prstGeom>
          <a:ln>
            <a:noFill/>
          </a:ln>
          <a:effectLst>
            <a:outerShdw blurRad="50800" dist="38100" dir="8100000" algn="tr" rotWithShape="0">
              <a:prstClr val="black">
                <a:alpha val="40000"/>
              </a:prstClr>
            </a:outerShdw>
          </a:effectLst>
        </p:spPr>
      </p:pic>
      <p:pic>
        <p:nvPicPr>
          <p:cNvPr id="15" name="Picture 2">
            <a:extLst>
              <a:ext uri="{FF2B5EF4-FFF2-40B4-BE49-F238E27FC236}">
                <a16:creationId xmlns:a16="http://schemas.microsoft.com/office/drawing/2014/main" id="{1670C363-8E54-4124-B500-621644B81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348" y="3981565"/>
            <a:ext cx="5499155" cy="2782625"/>
          </a:xfrm>
          <a:prstGeom prst="rect">
            <a:avLst/>
          </a:prstGeom>
          <a:noFill/>
          <a:ln w="9525">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52AB91F-B3B0-4DB7-B506-5AABAE4B883C}"/>
              </a:ext>
            </a:extLst>
          </p:cNvPr>
          <p:cNvSpPr>
            <a:spLocks noGrp="1"/>
          </p:cNvSpPr>
          <p:nvPr>
            <p:ph type="title"/>
          </p:nvPr>
        </p:nvSpPr>
        <p:spPr/>
        <p:txBody>
          <a:bodyPr/>
          <a:lstStyle/>
          <a:p>
            <a:r>
              <a:rPr lang="en-US"/>
              <a:t>What is Mitel One CX?</a:t>
            </a:r>
          </a:p>
        </p:txBody>
      </p:sp>
      <p:sp>
        <p:nvSpPr>
          <p:cNvPr id="9" name="TextBox 8">
            <a:extLst>
              <a:ext uri="{FF2B5EF4-FFF2-40B4-BE49-F238E27FC236}">
                <a16:creationId xmlns:a16="http://schemas.microsoft.com/office/drawing/2014/main" id="{7144823C-3BFE-4785-BED4-636FBD53C8AB}"/>
              </a:ext>
            </a:extLst>
          </p:cNvPr>
          <p:cNvSpPr txBox="1"/>
          <p:nvPr/>
        </p:nvSpPr>
        <p:spPr>
          <a:xfrm>
            <a:off x="111190" y="888696"/>
            <a:ext cx="5380277" cy="1015663"/>
          </a:xfrm>
          <a:prstGeom prst="rect">
            <a:avLst/>
          </a:prstGeom>
          <a:noFill/>
        </p:spPr>
        <p:txBody>
          <a:bodyPr wrap="square" rtlCol="0">
            <a:spAutoFit/>
          </a:bodyPr>
          <a:lstStyle/>
          <a:p>
            <a:pPr algn="ctr"/>
            <a:r>
              <a:rPr lang="en-US" sz="2000" b="1" i="1">
                <a:solidFill>
                  <a:schemeClr val="accent2"/>
                </a:solidFill>
              </a:rPr>
              <a:t>Mitel’s cloud native</a:t>
            </a:r>
          </a:p>
          <a:p>
            <a:pPr algn="ctr"/>
            <a:r>
              <a:rPr lang="en-US" sz="2000" b="1" i="1">
                <a:solidFill>
                  <a:schemeClr val="accent2"/>
                </a:solidFill>
              </a:rPr>
              <a:t>Contact Center-as-a-Service solution for workgroup and contact center customers!</a:t>
            </a:r>
          </a:p>
        </p:txBody>
      </p:sp>
    </p:spTree>
    <p:extLst>
      <p:ext uri="{BB962C8B-B14F-4D97-AF65-F5344CB8AC3E}">
        <p14:creationId xmlns:p14="http://schemas.microsoft.com/office/powerpoint/2010/main" val="694210483"/>
      </p:ext>
    </p:extLst>
  </p:cSld>
  <p:clrMapOvr>
    <a:masterClrMapping/>
  </p:clrMapOvr>
  <mc:AlternateContent xmlns:mc="http://schemas.openxmlformats.org/markup-compatibility/2006">
    <mc:Choice xmlns:p14="http://schemas.microsoft.com/office/powerpoint/2010/main" Requires="p14">
      <p:transition spd="med" p14:dur="700" advTm="48295">
        <p:fade/>
      </p:transition>
    </mc:Choice>
    <mc:Fallback>
      <p:transition spd="med" advTm="4829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D599-C293-4B0A-9711-5A4955F2D239}"/>
              </a:ext>
            </a:extLst>
          </p:cNvPr>
          <p:cNvSpPr>
            <a:spLocks noGrp="1"/>
          </p:cNvSpPr>
          <p:nvPr>
            <p:ph type="title"/>
          </p:nvPr>
        </p:nvSpPr>
        <p:spPr/>
        <p:txBody>
          <a:bodyPr/>
          <a:lstStyle/>
          <a:p>
            <a:pPr algn="ctr"/>
            <a:r>
              <a:rPr lang="en-US" b="1"/>
              <a:t>Pure Cloud UCaaS/CCaaS</a:t>
            </a:r>
            <a:endParaRPr lang="en-US" b="1" i="1"/>
          </a:p>
        </p:txBody>
      </p:sp>
      <p:sp>
        <p:nvSpPr>
          <p:cNvPr id="30" name="Rectangle 29">
            <a:extLst>
              <a:ext uri="{FF2B5EF4-FFF2-40B4-BE49-F238E27FC236}">
                <a16:creationId xmlns:a16="http://schemas.microsoft.com/office/drawing/2014/main" id="{A647694C-A446-4AAD-8069-FFF8C33FF664}"/>
              </a:ext>
            </a:extLst>
          </p:cNvPr>
          <p:cNvSpPr/>
          <p:nvPr/>
        </p:nvSpPr>
        <p:spPr>
          <a:xfrm>
            <a:off x="162350" y="2830304"/>
            <a:ext cx="2887980" cy="3157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800"/>
              </a:spcAft>
            </a:pPr>
            <a:r>
              <a:rPr lang="en-US" b="1">
                <a:solidFill>
                  <a:schemeClr val="tx1"/>
                </a:solidFill>
              </a:rPr>
              <a:t>Getting Started</a:t>
            </a:r>
          </a:p>
          <a:p>
            <a:pPr marL="171450" indent="-171450">
              <a:spcAft>
                <a:spcPts val="1200"/>
              </a:spcAft>
              <a:buClr>
                <a:schemeClr val="accent2"/>
              </a:buClr>
              <a:buFont typeface="Arial" panose="020B0604020202020204" pitchFamily="34" charset="0"/>
              <a:buChar char="•"/>
            </a:pPr>
            <a:r>
              <a:rPr lang="en-US" sz="1400">
                <a:solidFill>
                  <a:schemeClr val="accent6"/>
                </a:solidFill>
              </a:rPr>
              <a:t>Easily quote, order, activate, and provision</a:t>
            </a:r>
            <a:endParaRPr lang="en-US" sz="1400">
              <a:solidFill>
                <a:schemeClr val="accent6"/>
              </a:solidFill>
              <a:cs typeface="Arial"/>
            </a:endParaRPr>
          </a:p>
          <a:p>
            <a:pPr marL="171450" indent="-171450">
              <a:spcAft>
                <a:spcPts val="1200"/>
              </a:spcAft>
              <a:buClr>
                <a:schemeClr val="accent2"/>
              </a:buClr>
              <a:buFont typeface="Arial" panose="020B0604020202020204" pitchFamily="34" charset="0"/>
              <a:buChar char="•"/>
            </a:pPr>
            <a:r>
              <a:rPr lang="en-US" sz="1400">
                <a:solidFill>
                  <a:schemeClr val="accent6"/>
                </a:solidFill>
              </a:rPr>
              <a:t>Enable new customers in minutes and get interactions flowing immediately</a:t>
            </a:r>
            <a:endParaRPr lang="en-US" sz="1400">
              <a:solidFill>
                <a:schemeClr val="accent6"/>
              </a:solidFill>
              <a:cs typeface="Arial"/>
            </a:endParaRPr>
          </a:p>
          <a:p>
            <a:pPr marL="171450" indent="-171450">
              <a:spcAft>
                <a:spcPts val="1200"/>
              </a:spcAft>
              <a:buClr>
                <a:schemeClr val="accent2"/>
              </a:buClr>
              <a:buFont typeface="Arial" panose="020B0604020202020204" pitchFamily="34" charset="0"/>
              <a:buChar char="•"/>
            </a:pPr>
            <a:r>
              <a:rPr lang="en-US" sz="1400">
                <a:solidFill>
                  <a:schemeClr val="accent6"/>
                </a:solidFill>
              </a:rPr>
              <a:t>Drag-and-drop visual programming interface</a:t>
            </a:r>
          </a:p>
          <a:p>
            <a:pPr marL="171450" indent="-171450">
              <a:spcAft>
                <a:spcPts val="1200"/>
              </a:spcAft>
              <a:buClr>
                <a:schemeClr val="accent2"/>
              </a:buClr>
              <a:buFont typeface="Arial" panose="020B0604020202020204" pitchFamily="34" charset="0"/>
              <a:buChar char="•"/>
            </a:pPr>
            <a:r>
              <a:rPr lang="en-US" sz="1400">
                <a:solidFill>
                  <a:schemeClr val="accent6"/>
                </a:solidFill>
              </a:rPr>
              <a:t>Integrate to commonly used CRMs in clicks, not code</a:t>
            </a:r>
            <a:endParaRPr lang="en-US" sz="1400">
              <a:solidFill>
                <a:schemeClr val="accent6"/>
              </a:solidFill>
              <a:cs typeface="Arial"/>
            </a:endParaRPr>
          </a:p>
        </p:txBody>
      </p:sp>
      <p:sp>
        <p:nvSpPr>
          <p:cNvPr id="32" name="Rectangle 31">
            <a:extLst>
              <a:ext uri="{FF2B5EF4-FFF2-40B4-BE49-F238E27FC236}">
                <a16:creationId xmlns:a16="http://schemas.microsoft.com/office/drawing/2014/main" id="{E52689EC-424F-4B0A-AABA-AD456EDD336B}"/>
              </a:ext>
            </a:extLst>
          </p:cNvPr>
          <p:cNvSpPr/>
          <p:nvPr/>
        </p:nvSpPr>
        <p:spPr>
          <a:xfrm>
            <a:off x="3176973" y="2830304"/>
            <a:ext cx="2887980" cy="3492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b="1">
                <a:solidFill>
                  <a:schemeClr val="tx1"/>
                </a:solidFill>
              </a:rPr>
              <a:t>Cloud Flexibility, Scale, and Continuity</a:t>
            </a:r>
          </a:p>
          <a:p>
            <a:pPr marL="171450" indent="-171450">
              <a:spcAft>
                <a:spcPts val="1200"/>
              </a:spcAft>
              <a:buClr>
                <a:schemeClr val="accent2"/>
              </a:buClr>
              <a:buFont typeface="Arial" panose="020B0604020202020204" pitchFamily="34" charset="0"/>
              <a:buChar char="•"/>
            </a:pPr>
            <a:r>
              <a:rPr lang="en-US" sz="1400">
                <a:solidFill>
                  <a:schemeClr val="accent6"/>
                </a:solidFill>
              </a:rPr>
              <a:t>Increase scale of operations without complex IT requirements</a:t>
            </a:r>
          </a:p>
          <a:p>
            <a:pPr marL="171450" indent="-171450">
              <a:spcAft>
                <a:spcPts val="1200"/>
              </a:spcAft>
              <a:buClr>
                <a:schemeClr val="accent2"/>
              </a:buClr>
              <a:buFont typeface="Arial" panose="020B0604020202020204" pitchFamily="34" charset="0"/>
              <a:buChar char="•"/>
            </a:pPr>
            <a:r>
              <a:rPr lang="en-US" sz="1400">
                <a:solidFill>
                  <a:schemeClr val="accent6"/>
                </a:solidFill>
              </a:rPr>
              <a:t>Built on Amazon Web Services (AWS) and Mitel’s CloudLink infrastructure</a:t>
            </a:r>
          </a:p>
          <a:p>
            <a:pPr marL="171450" indent="-171450">
              <a:spcAft>
                <a:spcPts val="1200"/>
              </a:spcAft>
              <a:buClr>
                <a:schemeClr val="accent2"/>
              </a:buClr>
              <a:buFont typeface="Arial" panose="020B0604020202020204" pitchFamily="34" charset="0"/>
              <a:buChar char="•"/>
            </a:pPr>
            <a:r>
              <a:rPr lang="en-US" sz="1400">
                <a:solidFill>
                  <a:schemeClr val="accent6"/>
                </a:solidFill>
              </a:rPr>
              <a:t>Enterprise level uptime, stability, multi layered security and personal data protection and privacy</a:t>
            </a:r>
          </a:p>
        </p:txBody>
      </p:sp>
      <p:sp>
        <p:nvSpPr>
          <p:cNvPr id="35" name="Rectangle 34">
            <a:extLst>
              <a:ext uri="{FF2B5EF4-FFF2-40B4-BE49-F238E27FC236}">
                <a16:creationId xmlns:a16="http://schemas.microsoft.com/office/drawing/2014/main" id="{053E5912-E023-4C67-BEDD-A45AA4EB72C6}"/>
              </a:ext>
            </a:extLst>
          </p:cNvPr>
          <p:cNvSpPr/>
          <p:nvPr/>
        </p:nvSpPr>
        <p:spPr>
          <a:xfrm>
            <a:off x="6187372" y="2830304"/>
            <a:ext cx="2887980" cy="3492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b="1">
                <a:solidFill>
                  <a:schemeClr val="tx1"/>
                </a:solidFill>
              </a:rPr>
              <a:t>Simplified Subscription Packaging</a:t>
            </a:r>
          </a:p>
          <a:p>
            <a:pPr marL="171450" indent="-171450">
              <a:spcAft>
                <a:spcPts val="1200"/>
              </a:spcAft>
              <a:buClr>
                <a:schemeClr val="accent2"/>
              </a:buClr>
              <a:buFont typeface="Arial" panose="020B0604020202020204" pitchFamily="34" charset="0"/>
              <a:buChar char="•"/>
            </a:pPr>
            <a:r>
              <a:rPr lang="en-US" sz="1400">
                <a:solidFill>
                  <a:schemeClr val="accent6"/>
                </a:solidFill>
              </a:rPr>
              <a:t>Two subscription levels tailored to customer requirement: </a:t>
            </a:r>
          </a:p>
          <a:p>
            <a:pPr marL="461963" lvl="1" indent="-233363">
              <a:spcAft>
                <a:spcPts val="1200"/>
              </a:spcAft>
              <a:buClr>
                <a:schemeClr val="accent2"/>
              </a:buClr>
              <a:buFont typeface="Courier New" panose="02070309020205020404" pitchFamily="49" charset="0"/>
              <a:buChar char="o"/>
            </a:pPr>
            <a:r>
              <a:rPr lang="en-US" sz="1400" b="1">
                <a:solidFill>
                  <a:schemeClr val="accent6"/>
                </a:solidFill>
              </a:rPr>
              <a:t>CX Essentials: </a:t>
            </a:r>
            <a:r>
              <a:rPr lang="en-US" sz="1400">
                <a:solidFill>
                  <a:schemeClr val="accent6"/>
                </a:solidFill>
              </a:rPr>
              <a:t>for customer care environments</a:t>
            </a:r>
          </a:p>
          <a:p>
            <a:pPr marL="461963" lvl="1" indent="-233363">
              <a:spcAft>
                <a:spcPts val="1200"/>
              </a:spcAft>
              <a:buClr>
                <a:schemeClr val="accent2"/>
              </a:buClr>
              <a:buFont typeface="Courier New" panose="02070309020205020404" pitchFamily="49" charset="0"/>
              <a:buChar char="o"/>
            </a:pPr>
            <a:r>
              <a:rPr lang="en-US" sz="1400" b="1">
                <a:solidFill>
                  <a:schemeClr val="accent6"/>
                </a:solidFill>
              </a:rPr>
              <a:t>CX Premier: </a:t>
            </a:r>
            <a:r>
              <a:rPr lang="en-US" sz="1400">
                <a:solidFill>
                  <a:schemeClr val="accent6"/>
                </a:solidFill>
              </a:rPr>
              <a:t>for contact center environments</a:t>
            </a:r>
          </a:p>
          <a:p>
            <a:pPr marL="171450" indent="-171450">
              <a:spcAft>
                <a:spcPts val="1200"/>
              </a:spcAft>
              <a:buClr>
                <a:schemeClr val="accent2"/>
              </a:buClr>
              <a:buFont typeface="Arial" panose="020B0604020202020204" pitchFamily="34" charset="0"/>
              <a:buChar char="•"/>
            </a:pPr>
            <a:r>
              <a:rPr lang="en-US" sz="1400">
                <a:solidFill>
                  <a:schemeClr val="accent6"/>
                </a:solidFill>
              </a:rPr>
              <a:t>Bundled business value for MiCloud Connect, Flex, and Mitel One for on-site subscribers</a:t>
            </a:r>
          </a:p>
        </p:txBody>
      </p:sp>
      <p:sp>
        <p:nvSpPr>
          <p:cNvPr id="37" name="Rectangle 36">
            <a:extLst>
              <a:ext uri="{FF2B5EF4-FFF2-40B4-BE49-F238E27FC236}">
                <a16:creationId xmlns:a16="http://schemas.microsoft.com/office/drawing/2014/main" id="{91238F20-6BC5-4F83-A3B3-FFF27452C344}"/>
              </a:ext>
            </a:extLst>
          </p:cNvPr>
          <p:cNvSpPr/>
          <p:nvPr/>
        </p:nvSpPr>
        <p:spPr>
          <a:xfrm>
            <a:off x="9191308" y="2830304"/>
            <a:ext cx="2887980" cy="3492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r>
              <a:rPr lang="en-US" b="1">
                <a:solidFill>
                  <a:schemeClr val="tx1"/>
                </a:solidFill>
              </a:rPr>
              <a:t>Effortless Deployment and Upgrades</a:t>
            </a:r>
          </a:p>
          <a:p>
            <a:pPr marL="171450" indent="-171450">
              <a:spcAft>
                <a:spcPts val="1200"/>
              </a:spcAft>
              <a:buClr>
                <a:schemeClr val="accent2"/>
              </a:buClr>
              <a:buFont typeface="Arial" panose="020B0604020202020204" pitchFamily="34" charset="0"/>
              <a:buChar char="•"/>
            </a:pPr>
            <a:r>
              <a:rPr lang="en-US" sz="1400">
                <a:solidFill>
                  <a:schemeClr val="accent6"/>
                </a:solidFill>
              </a:rPr>
              <a:t>Effortless Upgrades</a:t>
            </a:r>
          </a:p>
          <a:p>
            <a:pPr marL="171450" indent="-171450">
              <a:spcAft>
                <a:spcPts val="1200"/>
              </a:spcAft>
              <a:buClr>
                <a:schemeClr val="accent2"/>
              </a:buClr>
              <a:buFont typeface="Arial" panose="020B0604020202020204" pitchFamily="34" charset="0"/>
              <a:buChar char="•"/>
            </a:pPr>
            <a:r>
              <a:rPr lang="en-US" sz="1400">
                <a:solidFill>
                  <a:schemeClr val="accent6"/>
                </a:solidFill>
              </a:rPr>
              <a:t>Reduced IT Infrastructure</a:t>
            </a:r>
          </a:p>
          <a:p>
            <a:pPr marL="171450" indent="-171450">
              <a:spcAft>
                <a:spcPts val="1200"/>
              </a:spcAft>
              <a:buClr>
                <a:schemeClr val="accent2"/>
              </a:buClr>
              <a:buFont typeface="Arial" panose="020B0604020202020204" pitchFamily="34" charset="0"/>
              <a:buChar char="•"/>
            </a:pPr>
            <a:r>
              <a:rPr lang="en-US" sz="1400">
                <a:solidFill>
                  <a:schemeClr val="accent6"/>
                </a:solidFill>
              </a:rPr>
              <a:t>Easily connect to Mitel cloud and on-site platforms</a:t>
            </a:r>
            <a:endParaRPr lang="en-US" sz="1400">
              <a:solidFill>
                <a:schemeClr val="accent6"/>
              </a:solidFill>
              <a:cs typeface="Arial"/>
            </a:endParaRPr>
          </a:p>
          <a:p>
            <a:pPr marL="171450" indent="-171450">
              <a:spcAft>
                <a:spcPts val="1200"/>
              </a:spcAft>
              <a:buClr>
                <a:schemeClr val="accent2"/>
              </a:buClr>
              <a:buFont typeface="Arial" panose="020B0604020202020204" pitchFamily="34" charset="0"/>
              <a:buChar char="•"/>
            </a:pPr>
            <a:r>
              <a:rPr lang="en-US" sz="1400">
                <a:solidFill>
                  <a:schemeClr val="accent6"/>
                </a:solidFill>
              </a:rPr>
              <a:t>Access new CX capabilities with no hardware or software</a:t>
            </a:r>
            <a:endParaRPr lang="en-US" sz="1400">
              <a:solidFill>
                <a:schemeClr val="accent6"/>
              </a:solidFill>
              <a:cs typeface="Arial"/>
            </a:endParaRPr>
          </a:p>
          <a:p>
            <a:pPr marL="171450" indent="-171450">
              <a:spcAft>
                <a:spcPts val="1200"/>
              </a:spcAft>
              <a:buClr>
                <a:schemeClr val="accent2"/>
              </a:buClr>
              <a:buFont typeface="Arial" panose="020B0604020202020204" pitchFamily="34" charset="0"/>
              <a:buChar char="•"/>
            </a:pPr>
            <a:r>
              <a:rPr lang="en-US" sz="1400">
                <a:solidFill>
                  <a:schemeClr val="accent6"/>
                </a:solidFill>
              </a:rPr>
              <a:t>Get exciting new features as they become available</a:t>
            </a:r>
            <a:endParaRPr lang="en-US" sz="1400">
              <a:solidFill>
                <a:schemeClr val="accent6"/>
              </a:solidFill>
              <a:cs typeface="Arial"/>
            </a:endParaRPr>
          </a:p>
        </p:txBody>
      </p:sp>
      <p:pic>
        <p:nvPicPr>
          <p:cNvPr id="13" name="Graphic 12">
            <a:extLst>
              <a:ext uri="{FF2B5EF4-FFF2-40B4-BE49-F238E27FC236}">
                <a16:creationId xmlns:a16="http://schemas.microsoft.com/office/drawing/2014/main" id="{3B3E476F-57D8-4E8A-8CA7-068A99827B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468" y="1067565"/>
            <a:ext cx="1554480" cy="1554480"/>
          </a:xfrm>
          <a:prstGeom prst="rect">
            <a:avLst/>
          </a:prstGeom>
        </p:spPr>
      </p:pic>
      <p:pic>
        <p:nvPicPr>
          <p:cNvPr id="4" name="Graphic 3">
            <a:extLst>
              <a:ext uri="{FF2B5EF4-FFF2-40B4-BE49-F238E27FC236}">
                <a16:creationId xmlns:a16="http://schemas.microsoft.com/office/drawing/2014/main" id="{07BCB14A-A351-49FA-8C14-7A77290EF3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6602" y="1067565"/>
            <a:ext cx="1554480" cy="1554480"/>
          </a:xfrm>
          <a:prstGeom prst="rect">
            <a:avLst/>
          </a:prstGeom>
        </p:spPr>
      </p:pic>
      <p:pic>
        <p:nvPicPr>
          <p:cNvPr id="6" name="Graphic 5">
            <a:extLst>
              <a:ext uri="{FF2B5EF4-FFF2-40B4-BE49-F238E27FC236}">
                <a16:creationId xmlns:a16="http://schemas.microsoft.com/office/drawing/2014/main" id="{14E76F95-FD32-44F5-9ED1-4C7C4D3351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4122" y="1067565"/>
            <a:ext cx="1554480" cy="1554480"/>
          </a:xfrm>
          <a:prstGeom prst="rect">
            <a:avLst/>
          </a:prstGeom>
        </p:spPr>
      </p:pic>
      <p:pic>
        <p:nvPicPr>
          <p:cNvPr id="10" name="Graphic 9">
            <a:extLst>
              <a:ext uri="{FF2B5EF4-FFF2-40B4-BE49-F238E27FC236}">
                <a16:creationId xmlns:a16="http://schemas.microsoft.com/office/drawing/2014/main" id="{5A18823B-82EE-4ABE-8590-5137067529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8058" y="1067591"/>
            <a:ext cx="1554480" cy="1554480"/>
          </a:xfrm>
          <a:prstGeom prst="rect">
            <a:avLst/>
          </a:prstGeom>
        </p:spPr>
      </p:pic>
    </p:spTree>
    <p:extLst>
      <p:ext uri="{BB962C8B-B14F-4D97-AF65-F5344CB8AC3E}">
        <p14:creationId xmlns:p14="http://schemas.microsoft.com/office/powerpoint/2010/main" val="262577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4911-85CE-4852-A540-21528EF2F884}"/>
              </a:ext>
            </a:extLst>
          </p:cNvPr>
          <p:cNvSpPr>
            <a:spLocks noGrp="1"/>
          </p:cNvSpPr>
          <p:nvPr>
            <p:ph type="title"/>
          </p:nvPr>
        </p:nvSpPr>
        <p:spPr>
          <a:xfrm>
            <a:off x="466528" y="2527068"/>
            <a:ext cx="3804832" cy="1803863"/>
          </a:xfrm>
        </p:spPr>
        <p:txBody>
          <a:bodyPr anchor="t" anchorCtr="0">
            <a:noAutofit/>
          </a:bodyPr>
          <a:lstStyle/>
          <a:p>
            <a:pPr algn="ctr">
              <a:lnSpc>
                <a:spcPct val="100000"/>
              </a:lnSpc>
            </a:pPr>
            <a:r>
              <a:rPr lang="en-US"/>
              <a:t>INTEGRATE WITH EASE TO THE WORLD’S MOST POPULAR APPS</a:t>
            </a:r>
          </a:p>
        </p:txBody>
      </p:sp>
      <p:grpSp>
        <p:nvGrpSpPr>
          <p:cNvPr id="3" name="Group 2">
            <a:extLst>
              <a:ext uri="{FF2B5EF4-FFF2-40B4-BE49-F238E27FC236}">
                <a16:creationId xmlns:a16="http://schemas.microsoft.com/office/drawing/2014/main" id="{4676B3ED-1048-41A0-B8B1-EC2FE4D0F138}"/>
              </a:ext>
            </a:extLst>
          </p:cNvPr>
          <p:cNvGrpSpPr/>
          <p:nvPr/>
        </p:nvGrpSpPr>
        <p:grpSpPr>
          <a:xfrm>
            <a:off x="4997667" y="392973"/>
            <a:ext cx="5754602" cy="5889430"/>
            <a:chOff x="4997667" y="392973"/>
            <a:chExt cx="5754602" cy="5889430"/>
          </a:xfrm>
        </p:grpSpPr>
        <p:sp>
          <p:nvSpPr>
            <p:cNvPr id="19" name="Oval 18">
              <a:extLst>
                <a:ext uri="{FF2B5EF4-FFF2-40B4-BE49-F238E27FC236}">
                  <a16:creationId xmlns:a16="http://schemas.microsoft.com/office/drawing/2014/main" id="{42FDDD44-EF2B-4F35-A00C-CF3D521B1045}"/>
                </a:ext>
              </a:extLst>
            </p:cNvPr>
            <p:cNvSpPr>
              <a:spLocks noChangeAspect="1"/>
            </p:cNvSpPr>
            <p:nvPr/>
          </p:nvSpPr>
          <p:spPr>
            <a:xfrm>
              <a:off x="5794198" y="1371451"/>
              <a:ext cx="4196791" cy="4196791"/>
            </a:xfrm>
            <a:prstGeom prst="ellipse">
              <a:avLst/>
            </a:prstGeom>
            <a:noFill/>
            <a:ln w="1905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1687A2B-E11D-478E-9E92-7322AE8FF4AC}"/>
                </a:ext>
              </a:extLst>
            </p:cNvPr>
            <p:cNvCxnSpPr>
              <a:cxnSpLocks/>
            </p:cNvCxnSpPr>
            <p:nvPr/>
          </p:nvCxnSpPr>
          <p:spPr>
            <a:xfrm rot="5400000" flipV="1">
              <a:off x="5795276" y="3478933"/>
              <a:ext cx="4196791" cy="1"/>
            </a:xfrm>
            <a:prstGeom prst="line">
              <a:avLst/>
            </a:prstGeom>
            <a:ln w="19050">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BB9B3884-C82D-4C0F-8B11-0E089F220256}"/>
                </a:ext>
              </a:extLst>
            </p:cNvPr>
            <p:cNvSpPr/>
            <p:nvPr/>
          </p:nvSpPr>
          <p:spPr>
            <a:xfrm>
              <a:off x="7575313" y="5451328"/>
              <a:ext cx="619048" cy="619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D42CA7B-E1A4-46A8-B9BD-4E0F9C1E6BBF}"/>
                </a:ext>
              </a:extLst>
            </p:cNvPr>
            <p:cNvCxnSpPr>
              <a:stCxn id="19" idx="2"/>
            </p:cNvCxnSpPr>
            <p:nvPr/>
          </p:nvCxnSpPr>
          <p:spPr>
            <a:xfrm flipV="1">
              <a:off x="5794198" y="3469846"/>
              <a:ext cx="4196791" cy="1"/>
            </a:xfrm>
            <a:prstGeom prst="line">
              <a:avLst/>
            </a:prstGeom>
            <a:ln w="19050">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49A6FB-4BDC-45B9-BBA1-2CDFE0F756A2}"/>
                </a:ext>
              </a:extLst>
            </p:cNvPr>
            <p:cNvCxnSpPr>
              <a:cxnSpLocks/>
            </p:cNvCxnSpPr>
            <p:nvPr/>
          </p:nvCxnSpPr>
          <p:spPr>
            <a:xfrm rot="2700000" flipV="1">
              <a:off x="5796913" y="3458604"/>
              <a:ext cx="4196791" cy="1"/>
            </a:xfrm>
            <a:prstGeom prst="line">
              <a:avLst/>
            </a:prstGeom>
            <a:ln w="19050">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92651C3-C2E8-48E4-A29D-B594CF4B0FBF}"/>
                </a:ext>
              </a:extLst>
            </p:cNvPr>
            <p:cNvCxnSpPr>
              <a:cxnSpLocks/>
            </p:cNvCxnSpPr>
            <p:nvPr/>
          </p:nvCxnSpPr>
          <p:spPr>
            <a:xfrm rot="18900000" flipV="1">
              <a:off x="5796914" y="3465404"/>
              <a:ext cx="4196791" cy="1"/>
            </a:xfrm>
            <a:prstGeom prst="line">
              <a:avLst/>
            </a:prstGeom>
            <a:ln w="19050">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88FD0E5F-F70D-42C2-B7B4-DD7D1739B629}"/>
                </a:ext>
              </a:extLst>
            </p:cNvPr>
            <p:cNvSpPr/>
            <p:nvPr/>
          </p:nvSpPr>
          <p:spPr>
            <a:xfrm>
              <a:off x="7039146" y="2618915"/>
              <a:ext cx="1712324" cy="1712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useo Sans 700" panose="02000000000000000000" pitchFamily="50" charset="0"/>
                </a:rPr>
                <a:t>Mitel</a:t>
              </a:r>
            </a:p>
            <a:p>
              <a:pPr algn="ctr"/>
              <a:r>
                <a:rPr lang="en-US" sz="2400">
                  <a:latin typeface="Museo Sans 700" panose="02000000000000000000" pitchFamily="50" charset="0"/>
                </a:rPr>
                <a:t>One</a:t>
              </a:r>
            </a:p>
          </p:txBody>
        </p:sp>
        <p:sp>
          <p:nvSpPr>
            <p:cNvPr id="42" name="Oval 41">
              <a:extLst>
                <a:ext uri="{FF2B5EF4-FFF2-40B4-BE49-F238E27FC236}">
                  <a16:creationId xmlns:a16="http://schemas.microsoft.com/office/drawing/2014/main" id="{4C9C3443-01E1-423E-9DF9-1701C419D4DB}"/>
                </a:ext>
              </a:extLst>
            </p:cNvPr>
            <p:cNvSpPr/>
            <p:nvPr/>
          </p:nvSpPr>
          <p:spPr>
            <a:xfrm>
              <a:off x="5721989" y="1268141"/>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BC4127-8F4F-403F-A141-CF945D4D82A7}"/>
                </a:ext>
              </a:extLst>
            </p:cNvPr>
            <p:cNvPicPr>
              <a:picLocks noChangeAspect="1"/>
            </p:cNvPicPr>
            <p:nvPr/>
          </p:nvPicPr>
          <p:blipFill>
            <a:blip r:embed="rId3"/>
            <a:stretch>
              <a:fillRect/>
            </a:stretch>
          </p:blipFill>
          <p:spPr>
            <a:xfrm>
              <a:off x="5869212" y="1420876"/>
              <a:ext cx="591398" cy="580375"/>
            </a:xfrm>
            <a:prstGeom prst="ellipse">
              <a:avLst/>
            </a:prstGeom>
          </p:spPr>
        </p:pic>
        <p:sp>
          <p:nvSpPr>
            <p:cNvPr id="43" name="Oval 42">
              <a:extLst>
                <a:ext uri="{FF2B5EF4-FFF2-40B4-BE49-F238E27FC236}">
                  <a16:creationId xmlns:a16="http://schemas.microsoft.com/office/drawing/2014/main" id="{597782B9-3FEA-4453-BB0B-74F986CAF745}"/>
                </a:ext>
              </a:extLst>
            </p:cNvPr>
            <p:cNvSpPr/>
            <p:nvPr/>
          </p:nvSpPr>
          <p:spPr>
            <a:xfrm>
              <a:off x="7430412" y="598144"/>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CC1B84B-3C67-4416-9C81-5EC995F9E303}"/>
                </a:ext>
              </a:extLst>
            </p:cNvPr>
            <p:cNvSpPr/>
            <p:nvPr/>
          </p:nvSpPr>
          <p:spPr>
            <a:xfrm>
              <a:off x="9163502" y="1322478"/>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wilio Logo in the Snow by David Jones - Twilio">
              <a:extLst>
                <a:ext uri="{FF2B5EF4-FFF2-40B4-BE49-F238E27FC236}">
                  <a16:creationId xmlns:a16="http://schemas.microsoft.com/office/drawing/2014/main" id="{7FCE2A80-7A27-4678-A323-244BA6808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4757" y="392973"/>
              <a:ext cx="1280160" cy="1280160"/>
            </a:xfrm>
            <a:prstGeom prst="ellipse">
              <a:avLst/>
            </a:prstGeom>
            <a:noFill/>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B5C650AC-322F-425B-8A0B-E8B781A63FDE}"/>
                </a:ext>
              </a:extLst>
            </p:cNvPr>
            <p:cNvSpPr/>
            <p:nvPr/>
          </p:nvSpPr>
          <p:spPr>
            <a:xfrm>
              <a:off x="9866425" y="3015682"/>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77FC5D-9CEF-4354-8708-3117857F2F0A}"/>
                </a:ext>
              </a:extLst>
            </p:cNvPr>
            <p:cNvPicPr>
              <a:picLocks noChangeAspect="1"/>
            </p:cNvPicPr>
            <p:nvPr/>
          </p:nvPicPr>
          <p:blipFill>
            <a:blip r:embed="rId5"/>
            <a:stretch>
              <a:fillRect/>
            </a:stretch>
          </p:blipFill>
          <p:spPr>
            <a:xfrm>
              <a:off x="9952461" y="3256837"/>
              <a:ext cx="714094" cy="426017"/>
            </a:xfrm>
            <a:prstGeom prst="rect">
              <a:avLst/>
            </a:prstGeom>
          </p:spPr>
        </p:pic>
        <p:sp>
          <p:nvSpPr>
            <p:cNvPr id="51" name="Oval 50">
              <a:extLst>
                <a:ext uri="{FF2B5EF4-FFF2-40B4-BE49-F238E27FC236}">
                  <a16:creationId xmlns:a16="http://schemas.microsoft.com/office/drawing/2014/main" id="{370644B0-134D-40B4-B44C-57E517C21C24}"/>
                </a:ext>
              </a:extLst>
            </p:cNvPr>
            <p:cNvSpPr/>
            <p:nvPr/>
          </p:nvSpPr>
          <p:spPr>
            <a:xfrm>
              <a:off x="9163502" y="4716477"/>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Microsoft Logo Ms - Free vector graphic on Pixabay">
              <a:extLst>
                <a:ext uri="{FF2B5EF4-FFF2-40B4-BE49-F238E27FC236}">
                  <a16:creationId xmlns:a16="http://schemas.microsoft.com/office/drawing/2014/main" id="{ED5255D1-4E4E-4FFC-8F79-2675DAB93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7824" y="493079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49AB4939-8FE7-4B9B-9C15-176387CCD330}"/>
                </a:ext>
              </a:extLst>
            </p:cNvPr>
            <p:cNvSpPr/>
            <p:nvPr/>
          </p:nvSpPr>
          <p:spPr>
            <a:xfrm>
              <a:off x="7448513" y="5396559"/>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9F5342-B643-4C37-8F62-19E394B5E0BF}"/>
                </a:ext>
              </a:extLst>
            </p:cNvPr>
            <p:cNvPicPr>
              <a:picLocks noChangeAspect="1"/>
            </p:cNvPicPr>
            <p:nvPr/>
          </p:nvPicPr>
          <p:blipFill>
            <a:blip r:embed="rId7"/>
            <a:stretch>
              <a:fillRect/>
            </a:stretch>
          </p:blipFill>
          <p:spPr>
            <a:xfrm>
              <a:off x="7564247" y="5580161"/>
              <a:ext cx="654376" cy="518641"/>
            </a:xfrm>
            <a:prstGeom prst="rect">
              <a:avLst/>
            </a:prstGeom>
          </p:spPr>
        </p:pic>
        <p:sp>
          <p:nvSpPr>
            <p:cNvPr id="53" name="Oval 52">
              <a:extLst>
                <a:ext uri="{FF2B5EF4-FFF2-40B4-BE49-F238E27FC236}">
                  <a16:creationId xmlns:a16="http://schemas.microsoft.com/office/drawing/2014/main" id="{488D1D8D-C40C-4A6B-B572-D48CFF3866F9}"/>
                </a:ext>
              </a:extLst>
            </p:cNvPr>
            <p:cNvSpPr/>
            <p:nvPr/>
          </p:nvSpPr>
          <p:spPr>
            <a:xfrm>
              <a:off x="5779683" y="4760085"/>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a:extLst>
                <a:ext uri="{FF2B5EF4-FFF2-40B4-BE49-F238E27FC236}">
                  <a16:creationId xmlns:a16="http://schemas.microsoft.com/office/drawing/2014/main" id="{65422674-E631-478C-AA71-866F18B681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02565" y="4974370"/>
              <a:ext cx="640080" cy="457274"/>
            </a:xfrm>
            <a:prstGeom prst="rect">
              <a:avLst/>
            </a:prstGeom>
          </p:spPr>
        </p:pic>
        <p:sp>
          <p:nvSpPr>
            <p:cNvPr id="58" name="Oval 57">
              <a:extLst>
                <a:ext uri="{FF2B5EF4-FFF2-40B4-BE49-F238E27FC236}">
                  <a16:creationId xmlns:a16="http://schemas.microsoft.com/office/drawing/2014/main" id="{EAFEA0D3-AAA7-4799-A361-417C6A6A9E71}"/>
                </a:ext>
              </a:extLst>
            </p:cNvPr>
            <p:cNvSpPr/>
            <p:nvPr/>
          </p:nvSpPr>
          <p:spPr>
            <a:xfrm>
              <a:off x="4997667" y="3014849"/>
              <a:ext cx="885844" cy="885844"/>
            </a:xfrm>
            <a:prstGeom prst="ellipse">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4" descr="gsuite-logo - Delivio">
              <a:extLst>
                <a:ext uri="{FF2B5EF4-FFF2-40B4-BE49-F238E27FC236}">
                  <a16:creationId xmlns:a16="http://schemas.microsoft.com/office/drawing/2014/main" id="{3D7A0890-46DA-416D-8F29-F99BCD032C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2355" y="1476178"/>
              <a:ext cx="488138" cy="578444"/>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2" descr="Salesforce: We Bring Companies and Customers Together">
            <a:extLst>
              <a:ext uri="{FF2B5EF4-FFF2-40B4-BE49-F238E27FC236}">
                <a16:creationId xmlns:a16="http://schemas.microsoft.com/office/drawing/2014/main" id="{93C16EA3-CB6E-4987-9C59-7AA6653BF9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6531" y="3265168"/>
            <a:ext cx="508116" cy="39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48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C0EC94CB-94DE-4983-95A8-1E74B9E85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34" y="908873"/>
            <a:ext cx="10931131" cy="5531257"/>
          </a:xfrm>
          <a:prstGeom prst="rect">
            <a:avLst/>
          </a:prstGeom>
          <a:noFill/>
          <a:ln w="9525">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descr="Salesforce: We Bring Companies and Customers Together">
            <a:extLst>
              <a:ext uri="{FF2B5EF4-FFF2-40B4-BE49-F238E27FC236}">
                <a16:creationId xmlns:a16="http://schemas.microsoft.com/office/drawing/2014/main" id="{01435E8E-3189-4875-AC16-CC44BB4F9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091" y="2961869"/>
            <a:ext cx="711835" cy="558079"/>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7327CBFC-C405-4C61-894F-327D97FE4B86}"/>
              </a:ext>
            </a:extLst>
          </p:cNvPr>
          <p:cNvSpPr txBox="1">
            <a:spLocks/>
          </p:cNvSpPr>
          <p:nvPr/>
        </p:nvSpPr>
        <p:spPr>
          <a:xfrm>
            <a:off x="228600" y="197837"/>
            <a:ext cx="11749696" cy="46037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2800" kern="1200">
                <a:solidFill>
                  <a:schemeClr val="tx2"/>
                </a:solidFill>
                <a:latin typeface="+mn-lt"/>
                <a:ea typeface="+mj-ea"/>
                <a:cs typeface="+mj-cs"/>
              </a:defRPr>
            </a:lvl1pPr>
          </a:lstStyle>
          <a:p>
            <a:pPr algn="ctr"/>
            <a:r>
              <a:rPr lang="en-US" b="1"/>
              <a:t>Integrate with Clicks, Not Code</a:t>
            </a:r>
          </a:p>
        </p:txBody>
      </p:sp>
    </p:spTree>
    <p:extLst>
      <p:ext uri="{BB962C8B-B14F-4D97-AF65-F5344CB8AC3E}">
        <p14:creationId xmlns:p14="http://schemas.microsoft.com/office/powerpoint/2010/main" val="2727097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1F24-9F30-CE45-8F85-C202EE489560}"/>
              </a:ext>
            </a:extLst>
          </p:cNvPr>
          <p:cNvSpPr>
            <a:spLocks noGrp="1"/>
          </p:cNvSpPr>
          <p:nvPr>
            <p:ph type="sldNum" sz="quarter" idx="4"/>
          </p:nvPr>
        </p:nvSpPr>
        <p:spPr/>
        <p:txBody>
          <a:bodyPr/>
          <a:lstStyle/>
          <a:p>
            <a:fld id="{CA93F7F0-4438-4A90-AB24-A1145129226D}" type="slidenum">
              <a:rPr lang="en-US" smtClean="0"/>
              <a:pPr/>
              <a:t>17</a:t>
            </a:fld>
            <a:endParaRPr lang="en-US"/>
          </a:p>
        </p:txBody>
      </p:sp>
      <p:pic>
        <p:nvPicPr>
          <p:cNvPr id="4" name="Picture 3">
            <a:extLst>
              <a:ext uri="{FF2B5EF4-FFF2-40B4-BE49-F238E27FC236}">
                <a16:creationId xmlns:a16="http://schemas.microsoft.com/office/drawing/2014/main" id="{99F152EC-5C4F-4C49-974D-B379799234EF}"/>
              </a:ext>
            </a:extLst>
          </p:cNvPr>
          <p:cNvPicPr>
            <a:picLocks noChangeAspect="1"/>
          </p:cNvPicPr>
          <p:nvPr/>
        </p:nvPicPr>
        <p:blipFill>
          <a:blip r:embed="rId2">
            <a:extLst>
              <a:ext uri="{28A0092B-C50C-407E-A947-70E740481C1C}">
                <a14:useLocalDpi xmlns:a14="http://schemas.microsoft.com/office/drawing/2010/main" val="0"/>
              </a:ext>
            </a:extLst>
          </a:blip>
          <a:srcRect t="3841" b="384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15C83-00AF-F44F-9C84-8B45B4363713}"/>
              </a:ext>
            </a:extLst>
          </p:cNvPr>
          <p:cNvSpPr/>
          <p:nvPr/>
        </p:nvSpPr>
        <p:spPr>
          <a:xfrm>
            <a:off x="0" y="0"/>
            <a:ext cx="6888480" cy="6858000"/>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EDF5C6-9E1A-834C-9550-3A9FD5BD3FD2}"/>
              </a:ext>
            </a:extLst>
          </p:cNvPr>
          <p:cNvSpPr txBox="1">
            <a:spLocks/>
          </p:cNvSpPr>
          <p:nvPr/>
        </p:nvSpPr>
        <p:spPr>
          <a:xfrm>
            <a:off x="709390" y="2294830"/>
            <a:ext cx="5469699" cy="1939158"/>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000" b="1" dirty="0">
                <a:solidFill>
                  <a:schemeClr val="bg1"/>
                </a:solidFill>
              </a:rPr>
              <a:t>Mitel Revolution </a:t>
            </a:r>
          </a:p>
          <a:p>
            <a:r>
              <a:rPr lang="en-US" sz="4000" b="1" dirty="0">
                <a:solidFill>
                  <a:schemeClr val="bg1"/>
                </a:solidFill>
              </a:rPr>
              <a:t>Mass notification</a:t>
            </a:r>
          </a:p>
        </p:txBody>
      </p:sp>
    </p:spTree>
    <p:extLst>
      <p:ext uri="{BB962C8B-B14F-4D97-AF65-F5344CB8AC3E}">
        <p14:creationId xmlns:p14="http://schemas.microsoft.com/office/powerpoint/2010/main" val="2604196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1E5A-49D0-417C-B656-D5E8730E2D29}"/>
              </a:ext>
            </a:extLst>
          </p:cNvPr>
          <p:cNvSpPr>
            <a:spLocks noGrp="1"/>
          </p:cNvSpPr>
          <p:nvPr>
            <p:ph type="title"/>
          </p:nvPr>
        </p:nvSpPr>
        <p:spPr/>
        <p:txBody>
          <a:bodyPr/>
          <a:lstStyle/>
          <a:p>
            <a:r>
              <a:rPr lang="en-US" dirty="0"/>
              <a:t>Wat Is Mitel Revolution?	</a:t>
            </a:r>
          </a:p>
        </p:txBody>
      </p:sp>
      <p:sp>
        <p:nvSpPr>
          <p:cNvPr id="3" name="Content Placeholder 2">
            <a:extLst>
              <a:ext uri="{FF2B5EF4-FFF2-40B4-BE49-F238E27FC236}">
                <a16:creationId xmlns:a16="http://schemas.microsoft.com/office/drawing/2014/main" id="{AB14A49C-834D-4061-B389-6C79E6198A3F}"/>
              </a:ext>
            </a:extLst>
          </p:cNvPr>
          <p:cNvSpPr>
            <a:spLocks noGrp="1"/>
          </p:cNvSpPr>
          <p:nvPr>
            <p:ph idx="1"/>
          </p:nvPr>
        </p:nvSpPr>
        <p:spPr>
          <a:xfrm>
            <a:off x="329664" y="1914394"/>
            <a:ext cx="6306027" cy="933909"/>
          </a:xfrm>
        </p:spPr>
        <p:txBody>
          <a:bodyPr/>
          <a:lstStyle/>
          <a:p>
            <a:r>
              <a:rPr lang="en-US" dirty="0"/>
              <a:t>Mitel Revolution is </a:t>
            </a:r>
            <a:r>
              <a:rPr lang="en-US" dirty="0" err="1"/>
              <a:t>een</a:t>
            </a:r>
            <a:r>
              <a:rPr lang="en-US" dirty="0"/>
              <a:t> mass notification </a:t>
            </a:r>
            <a:r>
              <a:rPr lang="en-US" dirty="0" err="1"/>
              <a:t>applicatie</a:t>
            </a:r>
            <a:r>
              <a:rPr lang="en-US" dirty="0"/>
              <a:t> op basis van OPEX model!</a:t>
            </a:r>
          </a:p>
          <a:p>
            <a:endParaRPr lang="en-US" dirty="0"/>
          </a:p>
          <a:p>
            <a:pPr lvl="1"/>
            <a:endParaRPr lang="en-US" dirty="0"/>
          </a:p>
          <a:p>
            <a:pPr lvl="1"/>
            <a:endParaRPr lang="en-US" dirty="0"/>
          </a:p>
        </p:txBody>
      </p:sp>
      <p:pic>
        <p:nvPicPr>
          <p:cNvPr id="15" name="Content Placeholder 14">
            <a:extLst>
              <a:ext uri="{FF2B5EF4-FFF2-40B4-BE49-F238E27FC236}">
                <a16:creationId xmlns:a16="http://schemas.microsoft.com/office/drawing/2014/main" id="{11FA934B-C26B-49F9-A533-07BC382F5103}"/>
              </a:ext>
            </a:extLst>
          </p:cNvPr>
          <p:cNvPicPr>
            <a:picLocks noGrp="1" noChangeAspect="1"/>
          </p:cNvPicPr>
          <p:nvPr>
            <p:ph idx="12"/>
          </p:nvPr>
        </p:nvPicPr>
        <p:blipFill>
          <a:blip r:embed="rId2"/>
          <a:stretch>
            <a:fillRect/>
          </a:stretch>
        </p:blipFill>
        <p:spPr>
          <a:xfrm>
            <a:off x="5558948" y="1877087"/>
            <a:ext cx="6306027" cy="3837748"/>
          </a:xfrm>
        </p:spPr>
      </p:pic>
      <p:pic>
        <p:nvPicPr>
          <p:cNvPr id="5" name="Picture 4">
            <a:extLst>
              <a:ext uri="{FF2B5EF4-FFF2-40B4-BE49-F238E27FC236}">
                <a16:creationId xmlns:a16="http://schemas.microsoft.com/office/drawing/2014/main" id="{0E77E862-638E-41BF-B5DC-D68CA54A24DE}"/>
              </a:ext>
            </a:extLst>
          </p:cNvPr>
          <p:cNvPicPr>
            <a:picLocks noChangeAspect="1"/>
          </p:cNvPicPr>
          <p:nvPr/>
        </p:nvPicPr>
        <p:blipFill>
          <a:blip r:embed="rId3"/>
          <a:stretch>
            <a:fillRect/>
          </a:stretch>
        </p:blipFill>
        <p:spPr>
          <a:xfrm>
            <a:off x="0" y="1035579"/>
            <a:ext cx="12192000" cy="552139"/>
          </a:xfrm>
          <a:prstGeom prst="rect">
            <a:avLst/>
          </a:prstGeom>
        </p:spPr>
      </p:pic>
    </p:spTree>
    <p:extLst>
      <p:ext uri="{BB962C8B-B14F-4D97-AF65-F5344CB8AC3E}">
        <p14:creationId xmlns:p14="http://schemas.microsoft.com/office/powerpoint/2010/main" val="32516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9DFD-1F1C-4E42-9CEE-048006C2A289}"/>
              </a:ext>
            </a:extLst>
          </p:cNvPr>
          <p:cNvSpPr>
            <a:spLocks noGrp="1"/>
          </p:cNvSpPr>
          <p:nvPr>
            <p:ph type="title"/>
          </p:nvPr>
        </p:nvSpPr>
        <p:spPr/>
        <p:txBody>
          <a:bodyPr/>
          <a:lstStyle/>
          <a:p>
            <a:r>
              <a:rPr lang="nl-NL" dirty="0">
                <a:solidFill>
                  <a:schemeClr val="accent1">
                    <a:lumMod val="75000"/>
                  </a:schemeClr>
                </a:solidFill>
              </a:rPr>
              <a:t>Mitel </a:t>
            </a:r>
            <a:r>
              <a:rPr lang="nl-NL" dirty="0" err="1">
                <a:solidFill>
                  <a:schemeClr val="accent1">
                    <a:lumMod val="75000"/>
                  </a:schemeClr>
                </a:solidFill>
              </a:rPr>
              <a:t>Revolution</a:t>
            </a:r>
            <a:r>
              <a:rPr lang="nl-NL" dirty="0">
                <a:solidFill>
                  <a:schemeClr val="accent1">
                    <a:lumMod val="75000"/>
                  </a:schemeClr>
                </a:solidFill>
              </a:rPr>
              <a:t>: Wat is het?</a:t>
            </a:r>
            <a:endParaRPr lang="en-US" dirty="0">
              <a:solidFill>
                <a:schemeClr val="accent1">
                  <a:lumMod val="75000"/>
                </a:schemeClr>
              </a:solidFill>
            </a:endParaRPr>
          </a:p>
        </p:txBody>
      </p:sp>
      <p:grpSp>
        <p:nvGrpSpPr>
          <p:cNvPr id="13" name="Group 12">
            <a:extLst>
              <a:ext uri="{FF2B5EF4-FFF2-40B4-BE49-F238E27FC236}">
                <a16:creationId xmlns:a16="http://schemas.microsoft.com/office/drawing/2014/main" id="{95B4E9E3-09FE-4D3F-A1EA-BE92639D67E1}"/>
              </a:ext>
            </a:extLst>
          </p:cNvPr>
          <p:cNvGrpSpPr/>
          <p:nvPr/>
        </p:nvGrpSpPr>
        <p:grpSpPr>
          <a:xfrm>
            <a:off x="8120465" y="1516276"/>
            <a:ext cx="3780511" cy="4604715"/>
            <a:chOff x="8127357" y="1629995"/>
            <a:chExt cx="3780511" cy="4604715"/>
          </a:xfrm>
        </p:grpSpPr>
        <p:grpSp>
          <p:nvGrpSpPr>
            <p:cNvPr id="11" name="Group 10">
              <a:extLst>
                <a:ext uri="{FF2B5EF4-FFF2-40B4-BE49-F238E27FC236}">
                  <a16:creationId xmlns:a16="http://schemas.microsoft.com/office/drawing/2014/main" id="{F1F4B131-F177-4783-97C8-1292E9E9A741}"/>
                </a:ext>
              </a:extLst>
            </p:cNvPr>
            <p:cNvGrpSpPr/>
            <p:nvPr/>
          </p:nvGrpSpPr>
          <p:grpSpPr>
            <a:xfrm>
              <a:off x="8284036" y="1629995"/>
              <a:ext cx="3459295" cy="1383474"/>
              <a:chOff x="7735886" y="1936775"/>
              <a:chExt cx="3459295" cy="1383474"/>
            </a:xfrm>
          </p:grpSpPr>
          <p:sp>
            <p:nvSpPr>
              <p:cNvPr id="7" name="TextBox 6">
                <a:extLst>
                  <a:ext uri="{FF2B5EF4-FFF2-40B4-BE49-F238E27FC236}">
                    <a16:creationId xmlns:a16="http://schemas.microsoft.com/office/drawing/2014/main" id="{B3F0AF8D-684C-45A1-AE52-B2824833892D}"/>
                  </a:ext>
                </a:extLst>
              </p:cNvPr>
              <p:cNvSpPr txBox="1"/>
              <p:nvPr/>
            </p:nvSpPr>
            <p:spPr>
              <a:xfrm>
                <a:off x="7735886" y="1936775"/>
                <a:ext cx="3459295" cy="276999"/>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A1E0"/>
                    </a:solidFill>
                    <a:latin typeface="Arial"/>
                    <a:ea typeface="+mn-ea"/>
                    <a:cs typeface="+mn-cs"/>
                  </a:rPr>
                  <a:t>Eenvoudig</a:t>
                </a:r>
                <a:r>
                  <a:rPr lang="en-US" dirty="0">
                    <a:solidFill>
                      <a:srgbClr val="00A1E0"/>
                    </a:solidFill>
                    <a:latin typeface="Arial"/>
                    <a:ea typeface="+mn-ea"/>
                    <a:cs typeface="+mn-cs"/>
                  </a:rPr>
                  <a:t> </a:t>
                </a:r>
                <a:r>
                  <a:rPr lang="en-US" dirty="0" err="1">
                    <a:solidFill>
                      <a:srgbClr val="00A1E0"/>
                    </a:solidFill>
                    <a:latin typeface="Arial"/>
                    <a:ea typeface="+mn-ea"/>
                    <a:cs typeface="+mn-cs"/>
                  </a:rPr>
                  <a:t>beheer</a:t>
                </a:r>
                <a:endParaRPr kumimoji="0" lang="en-US" b="0" i="0" u="none" strike="noStrike" kern="1200" cap="none" spc="0" normalizeH="0" baseline="0" noProof="0" dirty="0">
                  <a:ln>
                    <a:noFill/>
                  </a:ln>
                  <a:solidFill>
                    <a:srgbClr val="00A1E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9221DB61-CD34-4FD8-81E0-CB8E7EDEF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6125" y="2342364"/>
                <a:ext cx="1497289" cy="977885"/>
              </a:xfrm>
              <a:prstGeom prst="rect">
                <a:avLst/>
              </a:prstGeom>
            </p:spPr>
          </p:pic>
        </p:grpSp>
        <p:sp>
          <p:nvSpPr>
            <p:cNvPr id="22" name="Rectangle 21">
              <a:extLst>
                <a:ext uri="{FF2B5EF4-FFF2-40B4-BE49-F238E27FC236}">
                  <a16:creationId xmlns:a16="http://schemas.microsoft.com/office/drawing/2014/main" id="{EE5A37E5-EB89-4E41-BFA2-2F1C9F1084E9}"/>
                </a:ext>
              </a:extLst>
            </p:cNvPr>
            <p:cNvSpPr/>
            <p:nvPr/>
          </p:nvSpPr>
          <p:spPr>
            <a:xfrm>
              <a:off x="8127357" y="3115907"/>
              <a:ext cx="3780511" cy="3118803"/>
            </a:xfrm>
            <a:prstGeom prst="rect">
              <a:avLst/>
            </a:prstGeom>
          </p:spPr>
          <p:txBody>
            <a:bodyPr wrap="square">
              <a:spAutoFit/>
            </a:bodyPr>
            <a:lstStyle/>
            <a:p>
              <a:pPr marL="228589" indent="-228589" fontAlgn="auto">
                <a:spcBef>
                  <a:spcPts val="400"/>
                </a:spcBef>
                <a:spcAft>
                  <a:spcPts val="400"/>
                </a:spcAft>
                <a:buClr>
                  <a:schemeClr val="tx2"/>
                </a:buClr>
                <a:buFont typeface="Arial"/>
                <a:buChar char="•"/>
                <a:defRPr/>
              </a:pPr>
              <a:r>
                <a:rPr lang="en-US" sz="1400" dirty="0" err="1">
                  <a:solidFill>
                    <a:srgbClr val="808285"/>
                  </a:solidFill>
                  <a:latin typeface="Arial"/>
                </a:rPr>
                <a:t>eenvoudig</a:t>
              </a:r>
              <a:r>
                <a:rPr lang="en-US" sz="1400" dirty="0">
                  <a:solidFill>
                    <a:srgbClr val="808285"/>
                  </a:solidFill>
                  <a:latin typeface="Arial"/>
                </a:rPr>
                <a:t> </a:t>
              </a:r>
              <a:r>
                <a:rPr lang="en-US" sz="1400" dirty="0" err="1">
                  <a:solidFill>
                    <a:srgbClr val="808285"/>
                  </a:solidFill>
                  <a:latin typeface="Arial"/>
                </a:rPr>
                <a:t>verdelen</a:t>
              </a:r>
              <a:r>
                <a:rPr lang="en-US" sz="1400" dirty="0">
                  <a:solidFill>
                    <a:srgbClr val="808285"/>
                  </a:solidFill>
                  <a:latin typeface="Arial"/>
                </a:rPr>
                <a:t> van </a:t>
              </a:r>
              <a:r>
                <a:rPr lang="en-US" sz="1400" dirty="0" err="1">
                  <a:solidFill>
                    <a:srgbClr val="808285"/>
                  </a:solidFill>
                  <a:latin typeface="Arial"/>
                </a:rPr>
                <a:t>groepen</a:t>
              </a:r>
              <a:r>
                <a:rPr lang="en-US" sz="1400" dirty="0">
                  <a:solidFill>
                    <a:srgbClr val="808285"/>
                  </a:solidFill>
                  <a:latin typeface="Arial"/>
                </a:rPr>
                <a:t> op basis van Site, Location, User Tags (</a:t>
              </a:r>
              <a:r>
                <a:rPr lang="en-US" sz="1400" dirty="0" err="1">
                  <a:solidFill>
                    <a:srgbClr val="808285"/>
                  </a:solidFill>
                  <a:latin typeface="Arial"/>
                </a:rPr>
                <a:t>bijv</a:t>
              </a:r>
              <a:r>
                <a:rPr lang="en-US" sz="1400" dirty="0">
                  <a:solidFill>
                    <a:srgbClr val="808285"/>
                  </a:solidFill>
                  <a:latin typeface="Arial"/>
                </a:rPr>
                <a:t>. Security (</a:t>
              </a:r>
              <a:r>
                <a:rPr lang="en-US" sz="1400" dirty="0" err="1">
                  <a:solidFill>
                    <a:srgbClr val="808285"/>
                  </a:solidFill>
                  <a:latin typeface="Arial"/>
                </a:rPr>
                <a:t>beveiliging</a:t>
              </a:r>
              <a:r>
                <a:rPr lang="en-US" sz="1400" dirty="0">
                  <a:solidFill>
                    <a:srgbClr val="808285"/>
                  </a:solidFill>
                  <a:latin typeface="Arial"/>
                </a:rPr>
                <a:t>), Admin (</a:t>
              </a:r>
              <a:r>
                <a:rPr lang="en-US" sz="1400" dirty="0" err="1">
                  <a:solidFill>
                    <a:srgbClr val="808285"/>
                  </a:solidFill>
                  <a:latin typeface="Arial"/>
                </a:rPr>
                <a:t>beheerder</a:t>
              </a:r>
              <a:r>
                <a:rPr lang="en-US" sz="1400" dirty="0">
                  <a:solidFill>
                    <a:srgbClr val="808285"/>
                  </a:solidFill>
                  <a:latin typeface="Arial"/>
                </a:rPr>
                <a:t>), System Tags (</a:t>
              </a:r>
              <a:r>
                <a:rPr lang="en-US" sz="1400" dirty="0" err="1">
                  <a:solidFill>
                    <a:srgbClr val="808285"/>
                  </a:solidFill>
                  <a:latin typeface="Arial"/>
                </a:rPr>
                <a:t>systeemlabels</a:t>
              </a:r>
              <a:r>
                <a:rPr lang="en-US" sz="1400" dirty="0">
                  <a:solidFill>
                    <a:srgbClr val="808285"/>
                  </a:solidFill>
                  <a:latin typeface="Arial"/>
                </a:rPr>
                <a:t>) (</a:t>
              </a:r>
              <a:r>
                <a:rPr lang="en-US" sz="1400" dirty="0" err="1">
                  <a:solidFill>
                    <a:srgbClr val="808285"/>
                  </a:solidFill>
                  <a:latin typeface="Arial"/>
                </a:rPr>
                <a:t>bijv</a:t>
              </a:r>
              <a:r>
                <a:rPr lang="en-US" sz="1400" dirty="0">
                  <a:solidFill>
                    <a:srgbClr val="808285"/>
                  </a:solidFill>
                  <a:latin typeface="Arial"/>
                </a:rPr>
                <a:t>. </a:t>
              </a:r>
              <a:r>
                <a:rPr lang="en-US" sz="1400" dirty="0" err="1">
                  <a:solidFill>
                    <a:srgbClr val="808285"/>
                  </a:solidFill>
                  <a:latin typeface="Arial"/>
                </a:rPr>
                <a:t>apparaattype</a:t>
              </a:r>
              <a:r>
                <a:rPr lang="en-US" sz="1400" dirty="0">
                  <a:solidFill>
                    <a:srgbClr val="808285"/>
                  </a:solidFill>
                  <a:latin typeface="Arial"/>
                </a:rPr>
                <a:t>, </a:t>
              </a:r>
              <a:r>
                <a:rPr lang="en-US" sz="1400" dirty="0" err="1">
                  <a:solidFill>
                    <a:srgbClr val="808285"/>
                  </a:solidFill>
                  <a:latin typeface="Arial"/>
                </a:rPr>
                <a:t>fabrikant</a:t>
              </a:r>
              <a:r>
                <a:rPr lang="en-US" sz="1400" dirty="0">
                  <a:solidFill>
                    <a:srgbClr val="808285"/>
                  </a:solidFill>
                  <a:latin typeface="Arial"/>
                </a:rPr>
                <a:t>, IP-</a:t>
              </a:r>
              <a:r>
                <a:rPr lang="en-US" sz="1400" dirty="0" err="1">
                  <a:solidFill>
                    <a:srgbClr val="808285"/>
                  </a:solidFill>
                  <a:latin typeface="Arial"/>
                </a:rPr>
                <a:t>adres</a:t>
              </a:r>
              <a:r>
                <a:rPr lang="en-US" sz="1400" dirty="0">
                  <a:solidFill>
                    <a:srgbClr val="808285"/>
                  </a:solidFill>
                  <a:latin typeface="Arial"/>
                </a:rPr>
                <a:t>) of </a:t>
              </a:r>
              <a:r>
                <a:rPr lang="en-US" sz="1400" dirty="0" err="1">
                  <a:solidFill>
                    <a:srgbClr val="808285"/>
                  </a:solidFill>
                  <a:latin typeface="Arial"/>
                </a:rPr>
                <a:t>andere</a:t>
              </a:r>
              <a:r>
                <a:rPr lang="en-US" sz="1400" dirty="0">
                  <a:solidFill>
                    <a:srgbClr val="808285"/>
                  </a:solidFill>
                  <a:latin typeface="Arial"/>
                </a:rPr>
                <a:t> </a:t>
              </a:r>
              <a:r>
                <a:rPr lang="en-US" sz="1400" dirty="0" err="1">
                  <a:solidFill>
                    <a:srgbClr val="808285"/>
                  </a:solidFill>
                  <a:latin typeface="Arial"/>
                </a:rPr>
                <a:t>endpointkenmerken</a:t>
              </a:r>
              <a:endParaRPr lang="en-US" sz="1400" dirty="0">
                <a:solidFill>
                  <a:srgbClr val="808285"/>
                </a:solidFill>
                <a:latin typeface="Arial"/>
              </a:endParaRP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lang="nl-NL" sz="1400" dirty="0">
                  <a:solidFill>
                    <a:srgbClr val="808285"/>
                  </a:solidFill>
                  <a:latin typeface="Arial"/>
                  <a:ea typeface="+mn-ea"/>
                  <a:cs typeface="+mn-cs"/>
                </a:rPr>
                <a:t>Relevante informatie ontvangen op basis van locatie.</a:t>
              </a: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lang="nl-NL" sz="1400" dirty="0">
                  <a:solidFill>
                    <a:srgbClr val="808285"/>
                  </a:solidFill>
                  <a:latin typeface="Arial"/>
                  <a:ea typeface="+mn-ea"/>
                  <a:cs typeface="+mn-cs"/>
                </a:rPr>
                <a:t>Op rollen gebaseerd beleid biedt verschillende toegangsniveaus voor het maken, beheren en verzenden van meldingen.</a:t>
              </a:r>
              <a:endParaRPr lang="en-US" sz="1400" dirty="0">
                <a:solidFill>
                  <a:srgbClr val="808285"/>
                </a:solidFill>
                <a:latin typeface="Arial"/>
                <a:ea typeface="+mn-ea"/>
                <a:cs typeface="+mn-cs"/>
              </a:endParaRPr>
            </a:p>
            <a:p>
              <a:pPr marL="228589" marR="0" lvl="0" indent="-228589" algn="l" defTabSz="914400" rtl="0" eaLnBrk="1" fontAlgn="auto" latinLnBrk="0" hangingPunct="1">
                <a:lnSpc>
                  <a:spcPct val="100000"/>
                </a:lnSpc>
                <a:spcBef>
                  <a:spcPts val="0"/>
                </a:spcBef>
                <a:spcAft>
                  <a:spcPts val="0"/>
                </a:spcAft>
                <a:buClrTx/>
                <a:buSzTx/>
                <a:buFont typeface="Arial"/>
                <a:buChar char="•"/>
                <a:tabLst/>
                <a:defRPr/>
              </a:pPr>
              <a:endParaRPr kumimoji="0" lang="en-US" sz="1200" b="0" i="0" u="none" strike="noStrike" kern="1200" cap="none" spc="0" normalizeH="0" baseline="0" noProof="0" dirty="0">
                <a:ln>
                  <a:noFill/>
                </a:ln>
                <a:solidFill>
                  <a:srgbClr val="00A1E0"/>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B730DDCA-ABCF-4ADD-BCE5-14A17AA34EB1}"/>
              </a:ext>
            </a:extLst>
          </p:cNvPr>
          <p:cNvGrpSpPr/>
          <p:nvPr/>
        </p:nvGrpSpPr>
        <p:grpSpPr>
          <a:xfrm>
            <a:off x="326857" y="1504592"/>
            <a:ext cx="3807207" cy="3939018"/>
            <a:chOff x="308385" y="1628842"/>
            <a:chExt cx="3807207" cy="3939018"/>
          </a:xfrm>
        </p:grpSpPr>
        <p:sp>
          <p:nvSpPr>
            <p:cNvPr id="20" name="Rectangle 19">
              <a:extLst>
                <a:ext uri="{FF2B5EF4-FFF2-40B4-BE49-F238E27FC236}">
                  <a16:creationId xmlns:a16="http://schemas.microsoft.com/office/drawing/2014/main" id="{76B4521D-1460-41CE-9704-20CA6018A8CD}"/>
                </a:ext>
              </a:extLst>
            </p:cNvPr>
            <p:cNvSpPr/>
            <p:nvPr/>
          </p:nvSpPr>
          <p:spPr>
            <a:xfrm>
              <a:off x="308385" y="3115907"/>
              <a:ext cx="3807207" cy="2451953"/>
            </a:xfrm>
            <a:prstGeom prst="rect">
              <a:avLst/>
            </a:prstGeom>
          </p:spPr>
          <p:txBody>
            <a:bodyPr wrap="square">
              <a:spAutoFit/>
            </a:bodyPr>
            <a:lstStyle/>
            <a:p>
              <a:pPr marL="228589" indent="-228589" fontAlgn="auto">
                <a:spcBef>
                  <a:spcPts val="400"/>
                </a:spcBef>
                <a:spcAft>
                  <a:spcPts val="400"/>
                </a:spcAft>
                <a:buClr>
                  <a:schemeClr val="tx2"/>
                </a:buClr>
                <a:buFont typeface="Arial"/>
                <a:buChar char="•"/>
                <a:defRPr/>
              </a:pPr>
              <a:r>
                <a:rPr lang="nl-NL" sz="1400" dirty="0">
                  <a:solidFill>
                    <a:srgbClr val="808285"/>
                  </a:solidFill>
                  <a:latin typeface="Arial"/>
                </a:rPr>
                <a:t>Automatisch getriggerde en on-</a:t>
              </a:r>
              <a:r>
                <a:rPr lang="nl-NL" sz="1400" dirty="0" err="1">
                  <a:solidFill>
                    <a:srgbClr val="808285"/>
                  </a:solidFill>
                  <a:latin typeface="Arial"/>
                </a:rPr>
                <a:t>demand</a:t>
              </a:r>
              <a:r>
                <a:rPr lang="nl-NL" sz="1400" dirty="0">
                  <a:solidFill>
                    <a:srgbClr val="808285"/>
                  </a:solidFill>
                  <a:latin typeface="Arial"/>
                </a:rPr>
                <a:t> meldingen via live of vooraf opgenomen opname van audio, tekst en foto’s</a:t>
              </a:r>
              <a:endParaRPr lang="en-US" sz="1400" dirty="0">
                <a:solidFill>
                  <a:srgbClr val="808285"/>
                </a:solidFill>
                <a:latin typeface="Arial"/>
                <a:ea typeface="+mn-ea"/>
                <a:cs typeface="+mn-cs"/>
              </a:endParaRP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kumimoji="0" lang="en-US" sz="1400" b="0" i="0" u="none" strike="noStrike" kern="1200" cap="none" spc="0" normalizeH="0" baseline="0" noProof="0" dirty="0" err="1">
                  <a:ln>
                    <a:noFill/>
                  </a:ln>
                  <a:solidFill>
                    <a:srgbClr val="808285"/>
                  </a:solidFill>
                  <a:effectLst/>
                  <a:uLnTx/>
                  <a:uFillTx/>
                  <a:latin typeface="Arial"/>
                  <a:ea typeface="+mn-ea"/>
                  <a:cs typeface="+mn-cs"/>
                </a:rPr>
                <a:t>Meldingen</a:t>
              </a:r>
              <a:r>
                <a:rPr kumimoji="0" lang="en-US" sz="1400" b="0" i="0" u="none" strike="noStrike" kern="1200" cap="none" spc="0" normalizeH="0" baseline="0" noProof="0" dirty="0">
                  <a:ln>
                    <a:noFill/>
                  </a:ln>
                  <a:solidFill>
                    <a:srgbClr val="808285"/>
                  </a:solidFill>
                  <a:effectLst/>
                  <a:uLnTx/>
                  <a:uFillTx/>
                  <a:latin typeface="Arial"/>
                  <a:ea typeface="+mn-ea"/>
                  <a:cs typeface="+mn-cs"/>
                </a:rPr>
                <a:t> </a:t>
              </a:r>
              <a:r>
                <a:rPr kumimoji="0" lang="en-US" sz="1400" b="0" i="0" u="none" strike="noStrike" kern="1200" cap="none" spc="0" normalizeH="0" baseline="0" noProof="0" dirty="0" err="1">
                  <a:ln>
                    <a:noFill/>
                  </a:ln>
                  <a:solidFill>
                    <a:srgbClr val="808285"/>
                  </a:solidFill>
                  <a:effectLst/>
                  <a:uLnTx/>
                  <a:uFillTx/>
                  <a:latin typeface="Arial"/>
                  <a:ea typeface="+mn-ea"/>
                  <a:cs typeface="+mn-cs"/>
                </a:rPr>
                <a:t>verzenden</a:t>
              </a:r>
              <a:r>
                <a:rPr kumimoji="0" lang="en-US" sz="1400" b="0" i="0" u="none" strike="noStrike" kern="1200" cap="none" spc="0" normalizeH="0" baseline="0" noProof="0" dirty="0">
                  <a:ln>
                    <a:noFill/>
                  </a:ln>
                  <a:solidFill>
                    <a:srgbClr val="808285"/>
                  </a:solidFill>
                  <a:effectLst/>
                  <a:uLnTx/>
                  <a:uFillTx/>
                  <a:latin typeface="Arial"/>
                  <a:ea typeface="+mn-ea"/>
                  <a:cs typeface="+mn-cs"/>
                </a:rPr>
                <a:t> via overhead paging, </a:t>
              </a:r>
              <a:r>
                <a:rPr kumimoji="0" lang="en-US" sz="1400" b="0" i="0" u="none" strike="noStrike" kern="1200" cap="none" spc="0" normalizeH="0" baseline="0" noProof="0" dirty="0" err="1">
                  <a:ln>
                    <a:noFill/>
                  </a:ln>
                  <a:solidFill>
                    <a:srgbClr val="808285"/>
                  </a:solidFill>
                  <a:effectLst/>
                  <a:uLnTx/>
                  <a:uFillTx/>
                  <a:latin typeface="Arial"/>
                  <a:ea typeface="+mn-ea"/>
                  <a:cs typeface="+mn-cs"/>
                </a:rPr>
                <a:t>spraakgestuurd</a:t>
              </a:r>
              <a:r>
                <a:rPr kumimoji="0" lang="en-US" sz="1400" b="0" i="0" u="none" strike="noStrike" kern="1200" cap="none" spc="0" normalizeH="0" baseline="0" noProof="0" dirty="0">
                  <a:ln>
                    <a:noFill/>
                  </a:ln>
                  <a:solidFill>
                    <a:srgbClr val="808285"/>
                  </a:solidFill>
                  <a:effectLst/>
                  <a:uLnTx/>
                  <a:uFillTx/>
                  <a:latin typeface="Arial"/>
                  <a:ea typeface="+mn-ea"/>
                  <a:cs typeface="+mn-cs"/>
                </a:rPr>
                <a:t> </a:t>
              </a:r>
              <a:r>
                <a:rPr kumimoji="0" lang="en-US" sz="1400" b="0" i="0" u="none" strike="noStrike" kern="1200" cap="none" spc="0" normalizeH="0" baseline="0" noProof="0" dirty="0" err="1">
                  <a:ln>
                    <a:noFill/>
                  </a:ln>
                  <a:solidFill>
                    <a:srgbClr val="808285"/>
                  </a:solidFill>
                  <a:effectLst/>
                  <a:uLnTx/>
                  <a:uFillTx/>
                  <a:latin typeface="Arial"/>
                  <a:ea typeface="+mn-ea"/>
                  <a:cs typeface="+mn-cs"/>
                </a:rPr>
                <a:t>bellen</a:t>
              </a:r>
              <a:r>
                <a:rPr kumimoji="0" lang="en-US" sz="1400" b="0" i="0" u="none" strike="noStrike" kern="1200" cap="none" spc="0" normalizeH="0" baseline="0" noProof="0" dirty="0">
                  <a:ln>
                    <a:noFill/>
                  </a:ln>
                  <a:solidFill>
                    <a:srgbClr val="808285"/>
                  </a:solidFill>
                  <a:effectLst/>
                  <a:uLnTx/>
                  <a:uFillTx/>
                  <a:latin typeface="Arial"/>
                  <a:ea typeface="+mn-ea"/>
                  <a:cs typeface="+mn-cs"/>
                </a:rPr>
                <a:t>, e-mail, SMS, Revolution-clients, REST API, </a:t>
              </a:r>
              <a:r>
                <a:rPr kumimoji="0" lang="en-US" sz="1400" b="0" i="0" u="none" strike="noStrike" kern="1200" cap="none" spc="0" normalizeH="0" baseline="0" noProof="0" dirty="0" err="1">
                  <a:ln>
                    <a:noFill/>
                  </a:ln>
                  <a:solidFill>
                    <a:srgbClr val="808285"/>
                  </a:solidFill>
                  <a:effectLst/>
                  <a:uLnTx/>
                  <a:uFillTx/>
                  <a:latin typeface="Arial"/>
                  <a:ea typeface="+mn-ea"/>
                  <a:cs typeface="+mn-cs"/>
                </a:rPr>
                <a:t>enz</a:t>
              </a:r>
              <a:r>
                <a:rPr kumimoji="0" lang="en-US" sz="1400" b="0" i="0" u="none" strike="noStrike" kern="1200" cap="none" spc="0" normalizeH="0" baseline="0" noProof="0" dirty="0">
                  <a:ln>
                    <a:noFill/>
                  </a:ln>
                  <a:solidFill>
                    <a:srgbClr val="808285"/>
                  </a:solidFill>
                  <a:effectLst/>
                  <a:uLnTx/>
                  <a:uFillTx/>
                  <a:latin typeface="Arial"/>
                  <a:ea typeface="+mn-ea"/>
                  <a:cs typeface="+mn-cs"/>
                </a:rPr>
                <a:t>.</a:t>
              </a: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kumimoji="0" lang="nl-NL" sz="1400" b="0" i="0" u="none" strike="noStrike" kern="1200" cap="none" spc="0" normalizeH="0" baseline="0" noProof="0" dirty="0">
                  <a:ln>
                    <a:noFill/>
                  </a:ln>
                  <a:solidFill>
                    <a:srgbClr val="808285"/>
                  </a:solidFill>
                  <a:effectLst/>
                  <a:uLnTx/>
                  <a:uFillTx/>
                  <a:latin typeface="Arial"/>
                  <a:ea typeface="+mn-ea"/>
                  <a:cs typeface="+mn-cs"/>
                </a:rPr>
                <a:t>Meerdere </a:t>
              </a:r>
              <a:r>
                <a:rPr kumimoji="0" lang="nl-NL" sz="1400" b="0" i="0" u="none" strike="noStrike" kern="1200" cap="none" spc="0" normalizeH="0" baseline="0" noProof="0" dirty="0" err="1">
                  <a:ln>
                    <a:noFill/>
                  </a:ln>
                  <a:solidFill>
                    <a:srgbClr val="808285"/>
                  </a:solidFill>
                  <a:effectLst/>
                  <a:uLnTx/>
                  <a:uFillTx/>
                  <a:latin typeface="Arial"/>
                  <a:ea typeface="+mn-ea"/>
                  <a:cs typeface="+mn-cs"/>
                </a:rPr>
                <a:t>endpoints</a:t>
              </a:r>
              <a:r>
                <a:rPr kumimoji="0" lang="nl-NL" sz="1400" b="0" i="0" u="none" strike="noStrike" kern="1200" cap="none" spc="0" normalizeH="0" baseline="0" noProof="0" dirty="0">
                  <a:ln>
                    <a:noFill/>
                  </a:ln>
                  <a:solidFill>
                    <a:srgbClr val="808285"/>
                  </a:solidFill>
                  <a:effectLst/>
                  <a:uLnTx/>
                  <a:uFillTx/>
                  <a:latin typeface="Arial"/>
                  <a:ea typeface="+mn-ea"/>
                  <a:cs typeface="+mn-cs"/>
                </a:rPr>
                <a:t>, waaronder IP-telefoons, </a:t>
              </a:r>
              <a:r>
                <a:rPr kumimoji="0" lang="nl-NL" sz="1400" b="0" i="0" u="none" strike="noStrike" kern="1200" cap="none" spc="0" normalizeH="0" baseline="0" noProof="0" dirty="0" err="1">
                  <a:ln>
                    <a:noFill/>
                  </a:ln>
                  <a:solidFill>
                    <a:srgbClr val="808285"/>
                  </a:solidFill>
                  <a:effectLst/>
                  <a:uLnTx/>
                  <a:uFillTx/>
                  <a:latin typeface="Arial"/>
                  <a:ea typeface="+mn-ea"/>
                  <a:cs typeface="+mn-cs"/>
                </a:rPr>
                <a:t>Revolution</a:t>
              </a:r>
              <a:r>
                <a:rPr kumimoji="0" lang="nl-NL" sz="1400" b="0" i="0" u="none" strike="noStrike" kern="1200" cap="none" spc="0" normalizeH="0" baseline="0" noProof="0" dirty="0">
                  <a:ln>
                    <a:noFill/>
                  </a:ln>
                  <a:solidFill>
                    <a:srgbClr val="808285"/>
                  </a:solidFill>
                  <a:effectLst/>
                  <a:uLnTx/>
                  <a:uFillTx/>
                  <a:latin typeface="Arial"/>
                  <a:ea typeface="+mn-ea"/>
                  <a:cs typeface="+mn-cs"/>
                </a:rPr>
                <a:t>-clients, mobiele apparaten, luidsprekers/hoorns boven het hoofd, digitale borden, enz.</a:t>
              </a:r>
              <a:endParaRPr kumimoji="0" lang="en-US" sz="1400" b="0" i="0" u="none" strike="noStrike" kern="1200" cap="none" spc="0" normalizeH="0" baseline="0" noProof="0" dirty="0">
                <a:ln>
                  <a:noFill/>
                </a:ln>
                <a:solidFill>
                  <a:srgbClr val="808285"/>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61C2970F-3A4B-4881-BA1C-972409F29EE3}"/>
                </a:ext>
              </a:extLst>
            </p:cNvPr>
            <p:cNvGrpSpPr/>
            <p:nvPr/>
          </p:nvGrpSpPr>
          <p:grpSpPr>
            <a:xfrm>
              <a:off x="467712" y="1628842"/>
              <a:ext cx="3459294" cy="1387766"/>
              <a:chOff x="854775" y="1935622"/>
              <a:chExt cx="3459294" cy="1387766"/>
            </a:xfrm>
          </p:grpSpPr>
          <p:sp>
            <p:nvSpPr>
              <p:cNvPr id="6" name="TextBox 5">
                <a:extLst>
                  <a:ext uri="{FF2B5EF4-FFF2-40B4-BE49-F238E27FC236}">
                    <a16:creationId xmlns:a16="http://schemas.microsoft.com/office/drawing/2014/main" id="{5DB9BCD7-398B-46BC-A2A7-2FF96492616B}"/>
                  </a:ext>
                </a:extLst>
              </p:cNvPr>
              <p:cNvSpPr txBox="1"/>
              <p:nvPr/>
            </p:nvSpPr>
            <p:spPr>
              <a:xfrm>
                <a:off x="854775" y="1935622"/>
                <a:ext cx="3459294" cy="276999"/>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5325F"/>
                    </a:solidFill>
                    <a:effectLst/>
                    <a:uLnTx/>
                    <a:uFillTx/>
                    <a:latin typeface="Arial"/>
                    <a:ea typeface="+mn-ea"/>
                    <a:cs typeface="+mn-cs"/>
                  </a:rPr>
                  <a:t>Multimedia Mass Notification</a:t>
                </a:r>
              </a:p>
            </p:txBody>
          </p:sp>
          <p:pic>
            <p:nvPicPr>
              <p:cNvPr id="24" name="Picture 23" descr="A close up of a sign&#10;&#10;Description generated with very high confidence">
                <a:extLst>
                  <a:ext uri="{FF2B5EF4-FFF2-40B4-BE49-F238E27FC236}">
                    <a16:creationId xmlns:a16="http://schemas.microsoft.com/office/drawing/2014/main" id="{2F86CAD9-BB37-4418-B525-7285257E8755}"/>
                  </a:ext>
                </a:extLst>
              </p:cNvPr>
              <p:cNvPicPr>
                <a:picLocks noChangeAspect="1"/>
              </p:cNvPicPr>
              <p:nvPr/>
            </p:nvPicPr>
            <p:blipFill>
              <a:blip r:embed="rId4"/>
              <a:stretch>
                <a:fillRect/>
              </a:stretch>
            </p:blipFill>
            <p:spPr>
              <a:xfrm>
                <a:off x="2063592" y="2325041"/>
                <a:ext cx="1066676" cy="998347"/>
              </a:xfrm>
              <a:prstGeom prst="rect">
                <a:avLst/>
              </a:prstGeom>
            </p:spPr>
          </p:pic>
        </p:grpSp>
      </p:grpSp>
      <p:grpSp>
        <p:nvGrpSpPr>
          <p:cNvPr id="8" name="Group 7">
            <a:extLst>
              <a:ext uri="{FF2B5EF4-FFF2-40B4-BE49-F238E27FC236}">
                <a16:creationId xmlns:a16="http://schemas.microsoft.com/office/drawing/2014/main" id="{E78888AF-473F-4435-B648-20ED8D088DD9}"/>
              </a:ext>
            </a:extLst>
          </p:cNvPr>
          <p:cNvGrpSpPr/>
          <p:nvPr/>
        </p:nvGrpSpPr>
        <p:grpSpPr>
          <a:xfrm>
            <a:off x="4115591" y="1504592"/>
            <a:ext cx="3960818" cy="5334272"/>
            <a:chOff x="4115592" y="1628841"/>
            <a:chExt cx="3960818" cy="5334272"/>
          </a:xfrm>
        </p:grpSpPr>
        <p:sp>
          <p:nvSpPr>
            <p:cNvPr id="21" name="Rectangle 20">
              <a:extLst>
                <a:ext uri="{FF2B5EF4-FFF2-40B4-BE49-F238E27FC236}">
                  <a16:creationId xmlns:a16="http://schemas.microsoft.com/office/drawing/2014/main" id="{9A84AF65-676C-4144-AA83-8E750724549B}"/>
                </a:ext>
              </a:extLst>
            </p:cNvPr>
            <p:cNvSpPr/>
            <p:nvPr/>
          </p:nvSpPr>
          <p:spPr>
            <a:xfrm>
              <a:off x="4115592" y="3115906"/>
              <a:ext cx="3960818" cy="3847207"/>
            </a:xfrm>
            <a:prstGeom prst="rect">
              <a:avLst/>
            </a:prstGeom>
          </p:spPr>
          <p:txBody>
            <a:bodyPr wrap="square">
              <a:spAutoFit/>
            </a:bodyPr>
            <a:lstStyle/>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kumimoji="0" lang="nl-NL" sz="1400" b="0" i="0" u="none" strike="noStrike" kern="1200" cap="none" spc="0" normalizeH="0" baseline="0" noProof="0" dirty="0">
                  <a:ln>
                    <a:noFill/>
                  </a:ln>
                  <a:solidFill>
                    <a:srgbClr val="808285"/>
                  </a:solidFill>
                  <a:effectLst/>
                  <a:uLnTx/>
                  <a:uFillTx/>
                  <a:latin typeface="Arial"/>
                  <a:ea typeface="+mn-ea"/>
                  <a:cs typeface="+mn-cs"/>
                </a:rPr>
                <a:t>Real-time bewaking van noodsituaties zoals 911 of andere noodoproepen, CAP-waarschuwingen (weer, geologisch, oranje waarschuwingen, enz.) en </a:t>
              </a:r>
              <a:r>
                <a:rPr kumimoji="0" lang="nl-NL" sz="1400" b="0" i="0" u="none" strike="noStrike" kern="1200" cap="none" spc="0" normalizeH="0" baseline="0" noProof="0" dirty="0" err="1">
                  <a:ln>
                    <a:noFill/>
                  </a:ln>
                  <a:solidFill>
                    <a:srgbClr val="808285"/>
                  </a:solidFill>
                  <a:effectLst/>
                  <a:uLnTx/>
                  <a:uFillTx/>
                  <a:latin typeface="Arial"/>
                  <a:ea typeface="+mn-ea"/>
                  <a:cs typeface="+mn-cs"/>
                </a:rPr>
                <a:t>IoT</a:t>
              </a:r>
              <a:r>
                <a:rPr kumimoji="0" lang="nl-NL" sz="1400" b="0" i="0" u="none" strike="noStrike" kern="1200" cap="none" spc="0" normalizeH="0" baseline="0" noProof="0" dirty="0">
                  <a:ln>
                    <a:noFill/>
                  </a:ln>
                  <a:solidFill>
                    <a:srgbClr val="808285"/>
                  </a:solidFill>
                  <a:effectLst/>
                  <a:uLnTx/>
                  <a:uFillTx/>
                  <a:latin typeface="Arial"/>
                  <a:ea typeface="+mn-ea"/>
                  <a:cs typeface="+mn-cs"/>
                </a:rPr>
                <a:t>-apparaten (paniekknoppen, omgevingssensoren, enz.)</a:t>
              </a:r>
              <a:endParaRPr kumimoji="0" lang="en-US" sz="1400" b="0" i="0" u="none" strike="noStrike" kern="1200" cap="none" spc="0" normalizeH="0" baseline="0" noProof="0" dirty="0">
                <a:ln>
                  <a:noFill/>
                </a:ln>
                <a:solidFill>
                  <a:srgbClr val="808285"/>
                </a:solidFill>
                <a:effectLst/>
                <a:uLnTx/>
                <a:uFillTx/>
                <a:latin typeface="Arial"/>
                <a:ea typeface="+mn-ea"/>
                <a:cs typeface="+mn-cs"/>
              </a:endParaRP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lang="nl-NL" sz="1400" dirty="0">
                  <a:solidFill>
                    <a:srgbClr val="808285"/>
                  </a:solidFill>
                  <a:latin typeface="Arial"/>
                </a:rPr>
                <a:t>Geef tijdens noodgevallen tijdgevoelige informatie door aan meerdere contactpersonen met behulp van de meest geschikte mediatype(n)</a:t>
              </a:r>
              <a:endParaRPr lang="en-US" sz="1400" dirty="0">
                <a:solidFill>
                  <a:srgbClr val="808285"/>
                </a:solidFill>
                <a:latin typeface="Arial"/>
              </a:endParaRP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lang="nl-NL" sz="1400" dirty="0">
                  <a:solidFill>
                    <a:srgbClr val="808285"/>
                  </a:solidFill>
                  <a:latin typeface="Arial"/>
                </a:rPr>
                <a:t>Meldingen activeren/ontvangen in omgeving met behulp van mobiele client, spraakoproepen, e-mail, enz.</a:t>
              </a:r>
            </a:p>
            <a:p>
              <a:pPr marL="228589" marR="0" lvl="0" indent="-228589" algn="l" defTabSz="914400" rtl="0" eaLnBrk="1" fontAlgn="auto" latinLnBrk="0" hangingPunct="1">
                <a:lnSpc>
                  <a:spcPct val="100000"/>
                </a:lnSpc>
                <a:spcBef>
                  <a:spcPts val="400"/>
                </a:spcBef>
                <a:spcAft>
                  <a:spcPts val="400"/>
                </a:spcAft>
                <a:buClr>
                  <a:schemeClr val="tx2"/>
                </a:buClr>
                <a:buSzTx/>
                <a:buFont typeface="Arial"/>
                <a:buChar char="•"/>
                <a:tabLst/>
                <a:defRPr/>
              </a:pPr>
              <a:r>
                <a:rPr lang="nl-NL" sz="1400" dirty="0">
                  <a:solidFill>
                    <a:srgbClr val="808285"/>
                  </a:solidFill>
                  <a:latin typeface="Arial"/>
                </a:rPr>
                <a:t>Maak direct telefonische vergaderingen of integreer deze met </a:t>
              </a:r>
              <a:r>
                <a:rPr lang="nl-NL" sz="1400" dirty="0" err="1">
                  <a:solidFill>
                    <a:srgbClr val="808285"/>
                  </a:solidFill>
                  <a:latin typeface="Arial"/>
                </a:rPr>
                <a:t>MiTeam</a:t>
              </a:r>
              <a:r>
                <a:rPr lang="nl-NL" sz="1400" dirty="0">
                  <a:solidFill>
                    <a:srgbClr val="808285"/>
                  </a:solidFill>
                  <a:latin typeface="Arial"/>
                </a:rPr>
                <a:t> van Mitel Vergaderingen voor volledige audio-, video- en </a:t>
              </a:r>
              <a:r>
                <a:rPr lang="nl-NL" sz="1400" dirty="0" err="1">
                  <a:solidFill>
                    <a:srgbClr val="808285"/>
                  </a:solidFill>
                  <a:latin typeface="Arial"/>
                </a:rPr>
                <a:t>websamenwerking</a:t>
              </a:r>
              <a:r>
                <a:rPr lang="nl-NL" sz="1400" dirty="0">
                  <a:solidFill>
                    <a:srgbClr val="808285"/>
                  </a:solidFill>
                  <a:latin typeface="Arial"/>
                </a:rPr>
                <a:t> in noodsituaties.</a:t>
              </a:r>
              <a:endParaRPr lang="en-US" sz="1400" dirty="0">
                <a:solidFill>
                  <a:srgbClr val="808285"/>
                </a:solidFill>
                <a:latin typeface="Arial"/>
              </a:endParaRPr>
            </a:p>
          </p:txBody>
        </p:sp>
        <p:grpSp>
          <p:nvGrpSpPr>
            <p:cNvPr id="10" name="Group 9">
              <a:extLst>
                <a:ext uri="{FF2B5EF4-FFF2-40B4-BE49-F238E27FC236}">
                  <a16:creationId xmlns:a16="http://schemas.microsoft.com/office/drawing/2014/main" id="{015FEFD5-5A84-4AED-8773-E1382FDAFEF2}"/>
                </a:ext>
              </a:extLst>
            </p:cNvPr>
            <p:cNvGrpSpPr/>
            <p:nvPr/>
          </p:nvGrpSpPr>
          <p:grpSpPr>
            <a:xfrm>
              <a:off x="4370147" y="1628841"/>
              <a:ext cx="3459295" cy="1265069"/>
              <a:chOff x="4303496" y="1935621"/>
              <a:chExt cx="3459295" cy="1265069"/>
            </a:xfrm>
          </p:grpSpPr>
          <p:sp>
            <p:nvSpPr>
              <p:cNvPr id="5" name="TextBox 4">
                <a:extLst>
                  <a:ext uri="{FF2B5EF4-FFF2-40B4-BE49-F238E27FC236}">
                    <a16:creationId xmlns:a16="http://schemas.microsoft.com/office/drawing/2014/main" id="{92D4EA93-7ECF-4468-98E3-202AC05C1DF0}"/>
                  </a:ext>
                </a:extLst>
              </p:cNvPr>
              <p:cNvSpPr txBox="1"/>
              <p:nvPr/>
            </p:nvSpPr>
            <p:spPr>
              <a:xfrm>
                <a:off x="4303496" y="1935621"/>
                <a:ext cx="3459295" cy="276999"/>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00B050"/>
                    </a:solidFill>
                    <a:effectLst/>
                    <a:uLnTx/>
                    <a:uFillTx/>
                    <a:latin typeface="Arial"/>
                    <a:ea typeface="+mn-ea"/>
                    <a:cs typeface="+mn-cs"/>
                  </a:rPr>
                  <a:t>Noodwaarschuwingen</a:t>
                </a:r>
                <a:endParaRPr kumimoji="0" lang="en-US" b="0" i="0" u="none" strike="noStrike" kern="1200" cap="none" spc="0" normalizeH="0" baseline="0" noProof="0" dirty="0">
                  <a:ln>
                    <a:noFill/>
                  </a:ln>
                  <a:solidFill>
                    <a:srgbClr val="00B050"/>
                  </a:solidFill>
                  <a:effectLst/>
                  <a:uLnTx/>
                  <a:uFillTx/>
                  <a:latin typeface="Arial"/>
                  <a:ea typeface="+mn-ea"/>
                  <a:cs typeface="+mn-cs"/>
                </a:endParaRPr>
              </a:p>
            </p:txBody>
          </p:sp>
          <p:pic>
            <p:nvPicPr>
              <p:cNvPr id="26" name="Picture 25" descr="A picture containing vector graphics&#10;&#10;Description generated with high confidence">
                <a:extLst>
                  <a:ext uri="{FF2B5EF4-FFF2-40B4-BE49-F238E27FC236}">
                    <a16:creationId xmlns:a16="http://schemas.microsoft.com/office/drawing/2014/main" id="{94AEAD78-1936-4E36-B2B5-A86AF34AF7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1524" y="2325041"/>
                <a:ext cx="875649" cy="875649"/>
              </a:xfrm>
              <a:prstGeom prst="rect">
                <a:avLst/>
              </a:prstGeom>
            </p:spPr>
          </p:pic>
        </p:grpSp>
      </p:grpSp>
      <p:pic>
        <p:nvPicPr>
          <p:cNvPr id="16" name="Picture 15">
            <a:extLst>
              <a:ext uri="{FF2B5EF4-FFF2-40B4-BE49-F238E27FC236}">
                <a16:creationId xmlns:a16="http://schemas.microsoft.com/office/drawing/2014/main" id="{1CD75C92-9BE2-43B9-A3DF-89AC82CCBC44}"/>
              </a:ext>
            </a:extLst>
          </p:cNvPr>
          <p:cNvPicPr>
            <a:picLocks noChangeAspect="1"/>
          </p:cNvPicPr>
          <p:nvPr/>
        </p:nvPicPr>
        <p:blipFill>
          <a:blip r:embed="rId6"/>
          <a:stretch>
            <a:fillRect/>
          </a:stretch>
        </p:blipFill>
        <p:spPr>
          <a:xfrm>
            <a:off x="0" y="952453"/>
            <a:ext cx="12192000" cy="552139"/>
          </a:xfrm>
          <a:prstGeom prst="rect">
            <a:avLst/>
          </a:prstGeom>
        </p:spPr>
      </p:pic>
    </p:spTree>
    <p:extLst>
      <p:ext uri="{BB962C8B-B14F-4D97-AF65-F5344CB8AC3E}">
        <p14:creationId xmlns:p14="http://schemas.microsoft.com/office/powerpoint/2010/main" val="215074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C96745C-4B97-4913-87C5-F5E8D9E16C83}"/>
              </a:ext>
            </a:extLst>
          </p:cNvPr>
          <p:cNvSpPr>
            <a:spLocks noGrp="1"/>
          </p:cNvSpPr>
          <p:nvPr>
            <p:ph type="body" sz="quarter" idx="11"/>
          </p:nvPr>
        </p:nvSpPr>
        <p:spPr/>
        <p:txBody>
          <a:bodyPr>
            <a:normAutofit lnSpcReduction="10000"/>
          </a:bodyPr>
          <a:lstStyle/>
          <a:p>
            <a:r>
              <a:rPr lang="de-DE" sz="3600" dirty="0">
                <a:solidFill>
                  <a:schemeClr val="tx1">
                    <a:lumMod val="75000"/>
                  </a:schemeClr>
                </a:solidFill>
              </a:rPr>
              <a:t>Intro</a:t>
            </a:r>
          </a:p>
          <a:p>
            <a:r>
              <a:rPr lang="de-DE" sz="3600" dirty="0" err="1">
                <a:solidFill>
                  <a:schemeClr val="tx1">
                    <a:lumMod val="75000"/>
                  </a:schemeClr>
                </a:solidFill>
              </a:rPr>
              <a:t>Micollab</a:t>
            </a:r>
            <a:r>
              <a:rPr lang="de-DE" sz="3600" dirty="0">
                <a:solidFill>
                  <a:schemeClr val="tx1">
                    <a:lumMod val="75000"/>
                  </a:schemeClr>
                </a:solidFill>
              </a:rPr>
              <a:t> </a:t>
            </a:r>
            <a:r>
              <a:rPr lang="de-DE" sz="3600" dirty="0" err="1">
                <a:solidFill>
                  <a:schemeClr val="tx1">
                    <a:lumMod val="75000"/>
                  </a:schemeClr>
                </a:solidFill>
              </a:rPr>
              <a:t>MiVB</a:t>
            </a:r>
            <a:r>
              <a:rPr lang="de-DE" sz="3600" dirty="0">
                <a:solidFill>
                  <a:schemeClr val="tx1">
                    <a:lumMod val="75000"/>
                  </a:schemeClr>
                </a:solidFill>
              </a:rPr>
              <a:t> </a:t>
            </a:r>
            <a:r>
              <a:rPr lang="de-DE" sz="3600" dirty="0" err="1">
                <a:solidFill>
                  <a:schemeClr val="tx1">
                    <a:lumMod val="75000"/>
                  </a:schemeClr>
                </a:solidFill>
              </a:rPr>
              <a:t>roadmap</a:t>
            </a:r>
            <a:endParaRPr lang="de-DE" sz="3600" dirty="0">
              <a:solidFill>
                <a:schemeClr val="tx1">
                  <a:lumMod val="75000"/>
                </a:schemeClr>
              </a:solidFill>
            </a:endParaRPr>
          </a:p>
          <a:p>
            <a:r>
              <a:rPr lang="de-DE" sz="3600" dirty="0">
                <a:solidFill>
                  <a:schemeClr val="tx1">
                    <a:lumMod val="75000"/>
                  </a:schemeClr>
                </a:solidFill>
              </a:rPr>
              <a:t>Mitel </a:t>
            </a:r>
            <a:r>
              <a:rPr lang="de-DE" sz="3600" dirty="0" err="1">
                <a:solidFill>
                  <a:schemeClr val="tx1">
                    <a:lumMod val="75000"/>
                  </a:schemeClr>
                </a:solidFill>
              </a:rPr>
              <a:t>One</a:t>
            </a:r>
            <a:r>
              <a:rPr lang="de-DE" sz="3600" dirty="0">
                <a:solidFill>
                  <a:schemeClr val="tx1">
                    <a:lumMod val="75000"/>
                  </a:schemeClr>
                </a:solidFill>
              </a:rPr>
              <a:t> /CX</a:t>
            </a:r>
          </a:p>
          <a:p>
            <a:r>
              <a:rPr lang="de-DE" sz="3600" dirty="0">
                <a:solidFill>
                  <a:schemeClr val="tx1">
                    <a:lumMod val="75000"/>
                  </a:schemeClr>
                </a:solidFill>
              </a:rPr>
              <a:t>Revolution</a:t>
            </a:r>
          </a:p>
          <a:p>
            <a:r>
              <a:rPr lang="de-DE" sz="3600" dirty="0">
                <a:solidFill>
                  <a:schemeClr val="tx1">
                    <a:lumMod val="75000"/>
                  </a:schemeClr>
                </a:solidFill>
              </a:rPr>
              <a:t>Mitel en MS Teams</a:t>
            </a:r>
          </a:p>
        </p:txBody>
      </p:sp>
      <p:sp>
        <p:nvSpPr>
          <p:cNvPr id="3" name="Titel 2">
            <a:extLst>
              <a:ext uri="{FF2B5EF4-FFF2-40B4-BE49-F238E27FC236}">
                <a16:creationId xmlns:a16="http://schemas.microsoft.com/office/drawing/2014/main" id="{F564652C-596C-4596-922A-46B3B42A28AF}"/>
              </a:ext>
            </a:extLst>
          </p:cNvPr>
          <p:cNvSpPr>
            <a:spLocks noGrp="1"/>
          </p:cNvSpPr>
          <p:nvPr>
            <p:ph type="title"/>
          </p:nvPr>
        </p:nvSpPr>
        <p:spPr>
          <a:xfrm>
            <a:off x="221152" y="39002"/>
            <a:ext cx="11749696" cy="647274"/>
          </a:xfrm>
        </p:spPr>
        <p:txBody>
          <a:bodyPr>
            <a:normAutofit/>
          </a:bodyPr>
          <a:lstStyle/>
          <a:p>
            <a:endParaRPr lang="de-DE" sz="3200" dirty="0"/>
          </a:p>
        </p:txBody>
      </p:sp>
      <p:sp>
        <p:nvSpPr>
          <p:cNvPr id="4" name="Foliennummernplatzhalter 3">
            <a:extLst>
              <a:ext uri="{FF2B5EF4-FFF2-40B4-BE49-F238E27FC236}">
                <a16:creationId xmlns:a16="http://schemas.microsoft.com/office/drawing/2014/main" id="{60A65C5B-C956-4E46-819A-A6778F6257FE}"/>
              </a:ext>
            </a:extLst>
          </p:cNvPr>
          <p:cNvSpPr>
            <a:spLocks noGrp="1"/>
          </p:cNvSpPr>
          <p:nvPr>
            <p:ph type="sldNum" sz="quarter" idx="4"/>
          </p:nvPr>
        </p:nvSpPr>
        <p:spPr/>
        <p:txBody>
          <a:bodyPr/>
          <a:lstStyle/>
          <a:p>
            <a:fld id="{CA93F7F0-4438-4A90-AB24-A1145129226D}" type="slidenum">
              <a:rPr lang="en-US" smtClean="0"/>
              <a:pPr/>
              <a:t>2</a:t>
            </a:fld>
            <a:endParaRPr lang="en-US"/>
          </a:p>
        </p:txBody>
      </p:sp>
    </p:spTree>
    <p:extLst>
      <p:ext uri="{BB962C8B-B14F-4D97-AF65-F5344CB8AC3E}">
        <p14:creationId xmlns:p14="http://schemas.microsoft.com/office/powerpoint/2010/main" val="2372200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7AD1-96F4-4F18-9B82-2F6F5ED6ADF5}"/>
              </a:ext>
            </a:extLst>
          </p:cNvPr>
          <p:cNvSpPr>
            <a:spLocks noGrp="1"/>
          </p:cNvSpPr>
          <p:nvPr>
            <p:ph type="title"/>
          </p:nvPr>
        </p:nvSpPr>
        <p:spPr>
          <a:xfrm>
            <a:off x="326857" y="126306"/>
            <a:ext cx="6110005" cy="555625"/>
          </a:xfrm>
        </p:spPr>
        <p:txBody>
          <a:bodyPr/>
          <a:lstStyle/>
          <a:p>
            <a:r>
              <a:rPr lang="en-US" dirty="0"/>
              <a:t>Mitel Revolution: </a:t>
            </a:r>
            <a:r>
              <a:rPr lang="en-CA" altLang="en-US" dirty="0"/>
              <a:t>Hoe </a:t>
            </a:r>
            <a:r>
              <a:rPr lang="en-CA" altLang="en-US" dirty="0" err="1"/>
              <a:t>werkt</a:t>
            </a:r>
            <a:r>
              <a:rPr lang="en-CA" altLang="en-US" dirty="0"/>
              <a:t> het?</a:t>
            </a:r>
            <a:endParaRPr lang="en-US" dirty="0"/>
          </a:p>
        </p:txBody>
      </p:sp>
      <p:grpSp>
        <p:nvGrpSpPr>
          <p:cNvPr id="19" name="Group 18">
            <a:extLst>
              <a:ext uri="{FF2B5EF4-FFF2-40B4-BE49-F238E27FC236}">
                <a16:creationId xmlns:a16="http://schemas.microsoft.com/office/drawing/2014/main" id="{47924311-20AF-44F0-9473-F9399FF47479}"/>
              </a:ext>
            </a:extLst>
          </p:cNvPr>
          <p:cNvGrpSpPr/>
          <p:nvPr/>
        </p:nvGrpSpPr>
        <p:grpSpPr>
          <a:xfrm>
            <a:off x="2471476" y="1331124"/>
            <a:ext cx="3246783" cy="4520481"/>
            <a:chOff x="2736192" y="1303847"/>
            <a:chExt cx="2908852" cy="4520481"/>
          </a:xfrm>
        </p:grpSpPr>
        <p:sp>
          <p:nvSpPr>
            <p:cNvPr id="5" name="Rectangle 4">
              <a:extLst>
                <a:ext uri="{FF2B5EF4-FFF2-40B4-BE49-F238E27FC236}">
                  <a16:creationId xmlns:a16="http://schemas.microsoft.com/office/drawing/2014/main" id="{B3E4ADA9-43D9-4092-B198-09091A4601B3}"/>
                </a:ext>
              </a:extLst>
            </p:cNvPr>
            <p:cNvSpPr/>
            <p:nvPr/>
          </p:nvSpPr>
          <p:spPr>
            <a:xfrm>
              <a:off x="3299409" y="1616763"/>
              <a:ext cx="2345635" cy="4207565"/>
            </a:xfrm>
            <a:prstGeom prst="rect">
              <a:avLst/>
            </a:prstGeom>
            <a:solidFill>
              <a:schemeClr val="bg1"/>
            </a:solidFill>
            <a:ln w="19050">
              <a:solidFill>
                <a:schemeClr val="accent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a:extLst>
                <a:ext uri="{FF2B5EF4-FFF2-40B4-BE49-F238E27FC236}">
                  <a16:creationId xmlns:a16="http://schemas.microsoft.com/office/drawing/2014/main" id="{6F51F3FF-4160-4961-A5D4-12593FE0D1EF}"/>
                </a:ext>
              </a:extLst>
            </p:cNvPr>
            <p:cNvCxnSpPr/>
            <p:nvPr/>
          </p:nvCxnSpPr>
          <p:spPr>
            <a:xfrm>
              <a:off x="2736192" y="3555553"/>
              <a:ext cx="337931" cy="0"/>
            </a:xfrm>
            <a:prstGeom prst="straightConnector1">
              <a:avLst/>
            </a:prstGeom>
            <a:ln w="38100">
              <a:solidFill>
                <a:schemeClr val="dk1">
                  <a:alpha val="62000"/>
                </a:schemeClr>
              </a:solidFill>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B409667D-693D-4C02-8DFC-13EC75E19E14}"/>
                </a:ext>
              </a:extLst>
            </p:cNvPr>
            <p:cNvSpPr txBox="1"/>
            <p:nvPr/>
          </p:nvSpPr>
          <p:spPr>
            <a:xfrm>
              <a:off x="3299409" y="1303847"/>
              <a:ext cx="2345635" cy="523220"/>
            </a:xfrm>
            <a:prstGeom prst="rect">
              <a:avLst/>
            </a:prstGeom>
            <a:noFill/>
          </p:spPr>
          <p:txBody>
            <a:bodyPr wrap="square" rtlCol="0">
              <a:spAutoFit/>
            </a:bodyPr>
            <a:lstStyle/>
            <a:p>
              <a:pPr algn="ctr"/>
              <a:r>
                <a:rPr lang="en-US" sz="1400" dirty="0">
                  <a:solidFill>
                    <a:schemeClr val="accent5"/>
                  </a:solidFill>
                </a:rPr>
                <a:t>NOTIFICATIES (notifications)</a:t>
              </a:r>
            </a:p>
          </p:txBody>
        </p:sp>
        <p:sp>
          <p:nvSpPr>
            <p:cNvPr id="16" name="TextBox 15">
              <a:extLst>
                <a:ext uri="{FF2B5EF4-FFF2-40B4-BE49-F238E27FC236}">
                  <a16:creationId xmlns:a16="http://schemas.microsoft.com/office/drawing/2014/main" id="{6F9B6BD3-E266-497B-81BD-A74205D35CC0}"/>
                </a:ext>
              </a:extLst>
            </p:cNvPr>
            <p:cNvSpPr txBox="1"/>
            <p:nvPr/>
          </p:nvSpPr>
          <p:spPr>
            <a:xfrm>
              <a:off x="3677097" y="1676401"/>
              <a:ext cx="1855304" cy="4116512"/>
            </a:xfrm>
            <a:prstGeom prst="rect">
              <a:avLst/>
            </a:prstGeom>
            <a:noFill/>
          </p:spPr>
          <p:txBody>
            <a:bodyPr wrap="square" rtlCol="0">
              <a:spAutoFit/>
            </a:bodyPr>
            <a:lstStyle/>
            <a:p>
              <a:r>
                <a:rPr lang="en-US" sz="1050" dirty="0" err="1"/>
                <a:t>Alarmbellen</a:t>
              </a:r>
              <a:endParaRPr lang="en-US" sz="1050" dirty="0"/>
            </a:p>
            <a:p>
              <a:endParaRPr lang="en-US" sz="800" dirty="0"/>
            </a:p>
            <a:p>
              <a:r>
                <a:rPr lang="en-US" sz="1050" dirty="0" err="1"/>
                <a:t>Schoolbel</a:t>
              </a:r>
              <a:endParaRPr lang="en-US" sz="1050" dirty="0"/>
            </a:p>
            <a:p>
              <a:endParaRPr lang="en-US" sz="800" dirty="0"/>
            </a:p>
            <a:p>
              <a:r>
                <a:rPr lang="en-US" sz="1050" dirty="0" err="1"/>
                <a:t>Aankondigingen</a:t>
              </a:r>
              <a:endParaRPr lang="en-US" sz="1050" dirty="0"/>
            </a:p>
            <a:p>
              <a:endParaRPr lang="en-US" sz="800" dirty="0"/>
            </a:p>
            <a:p>
              <a:r>
                <a:rPr lang="en-US" sz="1050" dirty="0" err="1"/>
                <a:t>Weer</a:t>
              </a:r>
              <a:r>
                <a:rPr lang="en-US" sz="1050" dirty="0"/>
                <a:t> alarm</a:t>
              </a:r>
            </a:p>
            <a:p>
              <a:endParaRPr lang="en-US" sz="800" dirty="0"/>
            </a:p>
            <a:p>
              <a:r>
                <a:rPr lang="en-US" sz="1050" dirty="0"/>
                <a:t>Amber Alerts</a:t>
              </a:r>
            </a:p>
            <a:p>
              <a:endParaRPr lang="en-US" sz="800" dirty="0"/>
            </a:p>
            <a:p>
              <a:r>
                <a:rPr lang="en-US" sz="1050" dirty="0" err="1"/>
                <a:t>Pauze</a:t>
              </a:r>
              <a:r>
                <a:rPr lang="en-US" sz="1050" dirty="0"/>
                <a:t> </a:t>
              </a:r>
              <a:r>
                <a:rPr lang="en-US" sz="1050" dirty="0" err="1"/>
                <a:t>notificatie</a:t>
              </a:r>
              <a:endParaRPr lang="en-US" sz="1050" dirty="0"/>
            </a:p>
            <a:p>
              <a:endParaRPr lang="en-US" sz="800" dirty="0"/>
            </a:p>
            <a:p>
              <a:r>
                <a:rPr lang="en-US" sz="1050" dirty="0" err="1"/>
                <a:t>Brandoefeningen</a:t>
              </a:r>
              <a:endParaRPr lang="en-US" sz="1050" dirty="0"/>
            </a:p>
            <a:p>
              <a:endParaRPr lang="en-US" sz="800" dirty="0"/>
            </a:p>
            <a:p>
              <a:r>
                <a:rPr lang="en-US" sz="1050" dirty="0"/>
                <a:t>Meeting alarm</a:t>
              </a:r>
            </a:p>
            <a:p>
              <a:endParaRPr lang="en-US" sz="800" dirty="0"/>
            </a:p>
            <a:p>
              <a:r>
                <a:rPr lang="en-US" sz="1050" dirty="0"/>
                <a:t>In-store Paging</a:t>
              </a:r>
            </a:p>
            <a:p>
              <a:endParaRPr lang="en-US" sz="800" dirty="0"/>
            </a:p>
            <a:p>
              <a:r>
                <a:rPr lang="en-US" sz="1050" dirty="0"/>
                <a:t>Request </a:t>
              </a:r>
              <a:r>
                <a:rPr lang="en-US" sz="1050" dirty="0" err="1"/>
                <a:t>voor</a:t>
              </a:r>
              <a:r>
                <a:rPr lang="en-US" sz="1050" dirty="0"/>
                <a:t> </a:t>
              </a:r>
              <a:r>
                <a:rPr lang="en-US" sz="1050" dirty="0" err="1"/>
                <a:t>hulp</a:t>
              </a:r>
              <a:endParaRPr lang="en-US" sz="1050" dirty="0"/>
            </a:p>
            <a:p>
              <a:endParaRPr lang="en-US" sz="800" dirty="0"/>
            </a:p>
            <a:p>
              <a:r>
                <a:rPr lang="en-US" sz="1050" dirty="0" err="1"/>
                <a:t>Deur</a:t>
              </a:r>
              <a:r>
                <a:rPr lang="en-US" sz="1050" dirty="0"/>
                <a:t> Open / sluit Alerts</a:t>
              </a:r>
            </a:p>
            <a:p>
              <a:endParaRPr lang="en-US" sz="800" dirty="0"/>
            </a:p>
            <a:p>
              <a:r>
                <a:rPr lang="en-US" sz="1050" dirty="0" err="1"/>
                <a:t>Deur</a:t>
              </a:r>
              <a:r>
                <a:rPr lang="en-US" sz="1050" dirty="0"/>
                <a:t> </a:t>
              </a:r>
              <a:r>
                <a:rPr lang="en-US" sz="1050" dirty="0" err="1"/>
                <a:t>sluiting</a:t>
              </a:r>
              <a:endParaRPr lang="en-US" sz="1050" dirty="0"/>
            </a:p>
            <a:p>
              <a:endParaRPr lang="en-US" sz="800" dirty="0"/>
            </a:p>
            <a:p>
              <a:r>
                <a:rPr lang="en-US" sz="1050" dirty="0" err="1"/>
                <a:t>Verdachte</a:t>
              </a:r>
              <a:r>
                <a:rPr lang="en-US" sz="1050" dirty="0"/>
                <a:t> </a:t>
              </a:r>
              <a:r>
                <a:rPr lang="en-US" sz="1050" dirty="0" err="1"/>
                <a:t>activiteiten</a:t>
              </a:r>
              <a:r>
                <a:rPr lang="en-US" sz="1050" dirty="0"/>
                <a:t> </a:t>
              </a:r>
              <a:r>
                <a:rPr lang="en-US" sz="1050" dirty="0" err="1"/>
                <a:t>signaal</a:t>
              </a:r>
              <a:endParaRPr lang="en-US" sz="1050" dirty="0"/>
            </a:p>
            <a:p>
              <a:endParaRPr lang="en-US" sz="800" dirty="0"/>
            </a:p>
            <a:p>
              <a:r>
                <a:rPr lang="en-US" sz="1050" dirty="0" err="1"/>
                <a:t>En</a:t>
              </a:r>
              <a:r>
                <a:rPr lang="en-US" sz="1050" dirty="0"/>
                <a:t> </a:t>
              </a:r>
              <a:r>
                <a:rPr lang="en-US" sz="1050" dirty="0" err="1"/>
                <a:t>meer</a:t>
              </a:r>
              <a:r>
                <a:rPr lang="en-US" sz="1050" dirty="0"/>
                <a:t>…</a:t>
              </a:r>
            </a:p>
          </p:txBody>
        </p:sp>
      </p:grpSp>
      <p:grpSp>
        <p:nvGrpSpPr>
          <p:cNvPr id="23" name="Group 22">
            <a:extLst>
              <a:ext uri="{FF2B5EF4-FFF2-40B4-BE49-F238E27FC236}">
                <a16:creationId xmlns:a16="http://schemas.microsoft.com/office/drawing/2014/main" id="{B96D9B12-EE3B-4E61-A847-12DD13BBF40C}"/>
              </a:ext>
            </a:extLst>
          </p:cNvPr>
          <p:cNvGrpSpPr/>
          <p:nvPr/>
        </p:nvGrpSpPr>
        <p:grpSpPr>
          <a:xfrm>
            <a:off x="8641928" y="1300845"/>
            <a:ext cx="3184449" cy="4510629"/>
            <a:chOff x="8641928" y="1300845"/>
            <a:chExt cx="3184449" cy="4510629"/>
          </a:xfrm>
        </p:grpSpPr>
        <p:sp>
          <p:nvSpPr>
            <p:cNvPr id="74" name="Rectangle 73">
              <a:extLst>
                <a:ext uri="{FF2B5EF4-FFF2-40B4-BE49-F238E27FC236}">
                  <a16:creationId xmlns:a16="http://schemas.microsoft.com/office/drawing/2014/main" id="{052A6295-1154-4F0C-9BA5-E638AF47144E}"/>
                </a:ext>
              </a:extLst>
            </p:cNvPr>
            <p:cNvSpPr/>
            <p:nvPr/>
          </p:nvSpPr>
          <p:spPr>
            <a:xfrm>
              <a:off x="9205145" y="2977294"/>
              <a:ext cx="2345635" cy="885414"/>
            </a:xfrm>
            <a:prstGeom prst="rect">
              <a:avLst/>
            </a:prstGeom>
            <a:solidFill>
              <a:schemeClr val="bg1"/>
            </a:solidFill>
            <a:ln w="19050">
              <a:solidFill>
                <a:srgbClr val="7030A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8F4FE2C-1E2C-44EF-B2FC-3D07DD3CD021}"/>
                </a:ext>
              </a:extLst>
            </p:cNvPr>
            <p:cNvSpPr/>
            <p:nvPr/>
          </p:nvSpPr>
          <p:spPr>
            <a:xfrm>
              <a:off x="9205145" y="1616765"/>
              <a:ext cx="2345635" cy="890012"/>
            </a:xfrm>
            <a:prstGeom prst="rect">
              <a:avLst/>
            </a:prstGeom>
            <a:solidFill>
              <a:schemeClr val="bg1"/>
            </a:solidFill>
            <a:ln w="19050">
              <a:solidFill>
                <a:srgbClr val="7030A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0C4F4B0D-96FB-4949-B49C-30D6DE03534F}"/>
                </a:ext>
              </a:extLst>
            </p:cNvPr>
            <p:cNvCxnSpPr/>
            <p:nvPr/>
          </p:nvCxnSpPr>
          <p:spPr>
            <a:xfrm>
              <a:off x="8641928" y="2056372"/>
              <a:ext cx="337931" cy="0"/>
            </a:xfrm>
            <a:prstGeom prst="straightConnector1">
              <a:avLst/>
            </a:prstGeom>
            <a:ln w="38100">
              <a:solidFill>
                <a:schemeClr val="dk1">
                  <a:alpha val="62000"/>
                </a:schemeClr>
              </a:solidFill>
              <a:tailEnd type="triangle"/>
            </a:ln>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C6CB283D-CC21-4E04-8B95-66A407FE170E}"/>
                </a:ext>
              </a:extLst>
            </p:cNvPr>
            <p:cNvSpPr txBox="1"/>
            <p:nvPr/>
          </p:nvSpPr>
          <p:spPr>
            <a:xfrm>
              <a:off x="9205145" y="1300845"/>
              <a:ext cx="2345635" cy="307777"/>
            </a:xfrm>
            <a:prstGeom prst="rect">
              <a:avLst/>
            </a:prstGeom>
            <a:noFill/>
          </p:spPr>
          <p:txBody>
            <a:bodyPr wrap="square" rtlCol="0">
              <a:spAutoFit/>
            </a:bodyPr>
            <a:lstStyle/>
            <a:p>
              <a:pPr algn="ctr"/>
              <a:r>
                <a:rPr lang="en-US" sz="1400" dirty="0">
                  <a:solidFill>
                    <a:srgbClr val="7030A0"/>
                  </a:solidFill>
                </a:rPr>
                <a:t>RESPONSES</a:t>
              </a:r>
            </a:p>
          </p:txBody>
        </p:sp>
        <p:sp>
          <p:nvSpPr>
            <p:cNvPr id="72" name="TextBox 71">
              <a:extLst>
                <a:ext uri="{FF2B5EF4-FFF2-40B4-BE49-F238E27FC236}">
                  <a16:creationId xmlns:a16="http://schemas.microsoft.com/office/drawing/2014/main" id="{01FE52B1-79F3-4966-924D-45BB23D1E654}"/>
                </a:ext>
              </a:extLst>
            </p:cNvPr>
            <p:cNvSpPr txBox="1"/>
            <p:nvPr/>
          </p:nvSpPr>
          <p:spPr>
            <a:xfrm>
              <a:off x="9205145" y="2656653"/>
              <a:ext cx="2345635" cy="307777"/>
            </a:xfrm>
            <a:prstGeom prst="rect">
              <a:avLst/>
            </a:prstGeom>
            <a:noFill/>
          </p:spPr>
          <p:txBody>
            <a:bodyPr wrap="square" rtlCol="0">
              <a:spAutoFit/>
            </a:bodyPr>
            <a:lstStyle/>
            <a:p>
              <a:pPr algn="ctr"/>
              <a:r>
                <a:rPr lang="en-US" sz="1400" dirty="0">
                  <a:solidFill>
                    <a:srgbClr val="7030A0"/>
                  </a:solidFill>
                </a:rPr>
                <a:t>TWO-WAY AUDIO</a:t>
              </a:r>
            </a:p>
          </p:txBody>
        </p:sp>
        <p:cxnSp>
          <p:nvCxnSpPr>
            <p:cNvPr id="75" name="Straight Arrow Connector 74">
              <a:extLst>
                <a:ext uri="{FF2B5EF4-FFF2-40B4-BE49-F238E27FC236}">
                  <a16:creationId xmlns:a16="http://schemas.microsoft.com/office/drawing/2014/main" id="{F942937B-1D9A-462C-9C13-C1E980264B29}"/>
                </a:ext>
              </a:extLst>
            </p:cNvPr>
            <p:cNvCxnSpPr/>
            <p:nvPr/>
          </p:nvCxnSpPr>
          <p:spPr>
            <a:xfrm>
              <a:off x="8641928" y="3394543"/>
              <a:ext cx="337931" cy="0"/>
            </a:xfrm>
            <a:prstGeom prst="straightConnector1">
              <a:avLst/>
            </a:prstGeom>
            <a:ln w="38100">
              <a:solidFill>
                <a:schemeClr val="dk1">
                  <a:alpha val="62000"/>
                </a:schemeClr>
              </a:solidFill>
              <a:tailEnd type="triangle"/>
            </a:ln>
          </p:spPr>
          <p:style>
            <a:lnRef idx="2">
              <a:schemeClr val="dk1"/>
            </a:lnRef>
            <a:fillRef idx="0">
              <a:schemeClr val="dk1"/>
            </a:fillRef>
            <a:effectRef idx="1">
              <a:schemeClr val="dk1"/>
            </a:effectRef>
            <a:fontRef idx="minor">
              <a:schemeClr val="tx1"/>
            </a:fontRef>
          </p:style>
        </p:cxnSp>
        <p:pic>
          <p:nvPicPr>
            <p:cNvPr id="76" name="Picture 75">
              <a:extLst>
                <a:ext uri="{FF2B5EF4-FFF2-40B4-BE49-F238E27FC236}">
                  <a16:creationId xmlns:a16="http://schemas.microsoft.com/office/drawing/2014/main" id="{7F310130-9895-4EAD-BC72-E42F3C6B7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1611" y="3524236"/>
              <a:ext cx="249537" cy="249537"/>
            </a:xfrm>
            <a:prstGeom prst="rect">
              <a:avLst/>
            </a:prstGeom>
          </p:spPr>
        </p:pic>
        <p:pic>
          <p:nvPicPr>
            <p:cNvPr id="77" name="Picture 76">
              <a:extLst>
                <a:ext uri="{FF2B5EF4-FFF2-40B4-BE49-F238E27FC236}">
                  <a16:creationId xmlns:a16="http://schemas.microsoft.com/office/drawing/2014/main" id="{9A1DAE71-FF5A-4513-B255-C45006F6C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041" y="3043091"/>
              <a:ext cx="324677" cy="324677"/>
            </a:xfrm>
            <a:prstGeom prst="rect">
              <a:avLst/>
            </a:prstGeom>
          </p:spPr>
        </p:pic>
        <p:pic>
          <p:nvPicPr>
            <p:cNvPr id="78" name="Picture 77" descr="A picture containing screenshot&#10;&#10;Description generated with high confidence">
              <a:extLst>
                <a:ext uri="{FF2B5EF4-FFF2-40B4-BE49-F238E27FC236}">
                  <a16:creationId xmlns:a16="http://schemas.microsoft.com/office/drawing/2014/main" id="{8ABE9BDA-9802-480E-B3DF-F507EC88C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900" y="1732458"/>
              <a:ext cx="402960" cy="268152"/>
            </a:xfrm>
            <a:prstGeom prst="rect">
              <a:avLst/>
            </a:prstGeom>
          </p:spPr>
        </p:pic>
        <p:pic>
          <p:nvPicPr>
            <p:cNvPr id="79" name="Picture 78">
              <a:extLst>
                <a:ext uri="{FF2B5EF4-FFF2-40B4-BE49-F238E27FC236}">
                  <a16:creationId xmlns:a16="http://schemas.microsoft.com/office/drawing/2014/main" id="{9DE890B7-D8D7-4AD6-BCB4-3B6BF3796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2304" y="2143934"/>
              <a:ext cx="268152" cy="268152"/>
            </a:xfrm>
            <a:prstGeom prst="rect">
              <a:avLst/>
            </a:prstGeom>
          </p:spPr>
        </p:pic>
        <p:sp>
          <p:nvSpPr>
            <p:cNvPr id="80" name="Rectangle 79">
              <a:extLst>
                <a:ext uri="{FF2B5EF4-FFF2-40B4-BE49-F238E27FC236}">
                  <a16:creationId xmlns:a16="http://schemas.microsoft.com/office/drawing/2014/main" id="{15C40F5B-2528-4DBC-950B-A6FB0AED522F}"/>
                </a:ext>
              </a:extLst>
            </p:cNvPr>
            <p:cNvSpPr/>
            <p:nvPr/>
          </p:nvSpPr>
          <p:spPr>
            <a:xfrm>
              <a:off x="9205145" y="4309181"/>
              <a:ext cx="2345635" cy="1502293"/>
            </a:xfrm>
            <a:prstGeom prst="rect">
              <a:avLst/>
            </a:prstGeom>
            <a:solidFill>
              <a:schemeClr val="bg1"/>
            </a:solidFill>
            <a:ln w="19050">
              <a:solidFill>
                <a:srgbClr val="7030A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FCC02B08-B7B0-4CEE-B2ED-191418484A36}"/>
                </a:ext>
              </a:extLst>
            </p:cNvPr>
            <p:cNvSpPr txBox="1"/>
            <p:nvPr/>
          </p:nvSpPr>
          <p:spPr>
            <a:xfrm>
              <a:off x="9205145" y="4001404"/>
              <a:ext cx="2345635" cy="307777"/>
            </a:xfrm>
            <a:prstGeom prst="rect">
              <a:avLst/>
            </a:prstGeom>
            <a:noFill/>
          </p:spPr>
          <p:txBody>
            <a:bodyPr wrap="square" rtlCol="0">
              <a:spAutoFit/>
            </a:bodyPr>
            <a:lstStyle/>
            <a:p>
              <a:pPr algn="ctr"/>
              <a:r>
                <a:rPr lang="en-US" sz="1400" dirty="0">
                  <a:solidFill>
                    <a:srgbClr val="7030A0"/>
                  </a:solidFill>
                </a:rPr>
                <a:t>CONFERENCE CALLS</a:t>
              </a:r>
            </a:p>
          </p:txBody>
        </p:sp>
        <p:cxnSp>
          <p:nvCxnSpPr>
            <p:cNvPr id="82" name="Straight Arrow Connector 81">
              <a:extLst>
                <a:ext uri="{FF2B5EF4-FFF2-40B4-BE49-F238E27FC236}">
                  <a16:creationId xmlns:a16="http://schemas.microsoft.com/office/drawing/2014/main" id="{872E1BD1-8810-4556-933D-8AB43C786449}"/>
                </a:ext>
              </a:extLst>
            </p:cNvPr>
            <p:cNvCxnSpPr/>
            <p:nvPr/>
          </p:nvCxnSpPr>
          <p:spPr>
            <a:xfrm>
              <a:off x="8641928" y="5019077"/>
              <a:ext cx="337931" cy="0"/>
            </a:xfrm>
            <a:prstGeom prst="straightConnector1">
              <a:avLst/>
            </a:prstGeom>
            <a:ln w="38100">
              <a:solidFill>
                <a:schemeClr val="dk1">
                  <a:alpha val="62000"/>
                </a:schemeClr>
              </a:solidFill>
              <a:tailEnd type="triangle"/>
            </a:ln>
          </p:spPr>
          <p:style>
            <a:lnRef idx="2">
              <a:schemeClr val="dk1"/>
            </a:lnRef>
            <a:fillRef idx="0">
              <a:schemeClr val="dk1"/>
            </a:fillRef>
            <a:effectRef idx="1">
              <a:schemeClr val="dk1"/>
            </a:effectRef>
            <a:fontRef idx="minor">
              <a:schemeClr val="tx1"/>
            </a:fontRef>
          </p:style>
        </p:cxnSp>
        <p:pic>
          <p:nvPicPr>
            <p:cNvPr id="84" name="Picture 83">
              <a:extLst>
                <a:ext uri="{FF2B5EF4-FFF2-40B4-BE49-F238E27FC236}">
                  <a16:creationId xmlns:a16="http://schemas.microsoft.com/office/drawing/2014/main" id="{5568ACFB-998A-4B7C-B172-30B976864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041" y="4396406"/>
              <a:ext cx="324677" cy="324677"/>
            </a:xfrm>
            <a:prstGeom prst="rect">
              <a:avLst/>
            </a:prstGeom>
          </p:spPr>
        </p:pic>
        <p:sp>
          <p:nvSpPr>
            <p:cNvPr id="59" name="TextBox 58">
              <a:extLst>
                <a:ext uri="{FF2B5EF4-FFF2-40B4-BE49-F238E27FC236}">
                  <a16:creationId xmlns:a16="http://schemas.microsoft.com/office/drawing/2014/main" id="{87C5BF8D-6E5A-409B-B97E-C746E5F990EE}"/>
                </a:ext>
              </a:extLst>
            </p:cNvPr>
            <p:cNvSpPr txBox="1"/>
            <p:nvPr/>
          </p:nvSpPr>
          <p:spPr>
            <a:xfrm>
              <a:off x="9768718" y="1736035"/>
              <a:ext cx="2057659" cy="3865161"/>
            </a:xfrm>
            <a:prstGeom prst="rect">
              <a:avLst/>
            </a:prstGeom>
            <a:noFill/>
          </p:spPr>
          <p:txBody>
            <a:bodyPr wrap="square" rtlCol="0">
              <a:spAutoFit/>
            </a:bodyPr>
            <a:lstStyle>
              <a:defPPr>
                <a:defRPr lang="en-US"/>
              </a:defPPr>
              <a:lvl1pPr>
                <a:spcAft>
                  <a:spcPts val="400"/>
                </a:spcAft>
                <a:defRPr sz="1050"/>
              </a:lvl1pPr>
            </a:lstStyle>
            <a:p>
              <a:pPr>
                <a:spcAft>
                  <a:spcPts val="500"/>
                </a:spcAft>
              </a:pPr>
              <a:r>
                <a:rPr lang="en-US" dirty="0"/>
                <a:t>Desktop Clients</a:t>
              </a:r>
            </a:p>
            <a:p>
              <a:pPr>
                <a:spcAft>
                  <a:spcPts val="500"/>
                </a:spcAft>
              </a:pPr>
              <a:endParaRPr lang="en-US" dirty="0"/>
            </a:p>
            <a:p>
              <a:pPr>
                <a:spcAft>
                  <a:spcPts val="500"/>
                </a:spcAft>
              </a:pPr>
              <a:r>
                <a:rPr lang="en-US" dirty="0"/>
                <a:t>Mobile Clients</a:t>
              </a:r>
            </a:p>
            <a:p>
              <a:pPr>
                <a:spcAft>
                  <a:spcPts val="500"/>
                </a:spcAft>
              </a:pPr>
              <a:endParaRPr lang="en-US" dirty="0"/>
            </a:p>
            <a:p>
              <a:pPr>
                <a:spcAft>
                  <a:spcPts val="500"/>
                </a:spcAft>
              </a:pPr>
              <a:endParaRPr lang="en-US" dirty="0"/>
            </a:p>
            <a:p>
              <a:pPr>
                <a:spcAft>
                  <a:spcPts val="500"/>
                </a:spcAft>
              </a:pPr>
              <a:endParaRPr lang="en-US" dirty="0"/>
            </a:p>
            <a:p>
              <a:pPr>
                <a:spcAft>
                  <a:spcPts val="500"/>
                </a:spcAft>
              </a:pPr>
              <a:r>
                <a:rPr lang="en-US" dirty="0"/>
                <a:t>IP &amp; SIP Phones</a:t>
              </a:r>
            </a:p>
            <a:p>
              <a:pPr>
                <a:spcAft>
                  <a:spcPts val="500"/>
                </a:spcAft>
              </a:pPr>
              <a:endParaRPr lang="en-US" dirty="0"/>
            </a:p>
            <a:p>
              <a:pPr>
                <a:spcAft>
                  <a:spcPts val="500"/>
                </a:spcAft>
              </a:pPr>
              <a:r>
                <a:rPr lang="en-US" dirty="0"/>
                <a:t>IP Speakers</a:t>
              </a:r>
            </a:p>
            <a:p>
              <a:pPr>
                <a:spcAft>
                  <a:spcPts val="500"/>
                </a:spcAft>
              </a:pPr>
              <a:endParaRPr lang="en-US" dirty="0"/>
            </a:p>
            <a:p>
              <a:pPr>
                <a:spcAft>
                  <a:spcPts val="500"/>
                </a:spcAft>
              </a:pPr>
              <a:endParaRPr lang="en-US" dirty="0"/>
            </a:p>
            <a:p>
              <a:pPr>
                <a:spcAft>
                  <a:spcPts val="500"/>
                </a:spcAft>
              </a:pPr>
              <a:endParaRPr lang="en-US" dirty="0"/>
            </a:p>
            <a:p>
              <a:pPr>
                <a:spcAft>
                  <a:spcPts val="500"/>
                </a:spcAft>
              </a:pPr>
              <a:r>
                <a:rPr lang="en-US" dirty="0"/>
                <a:t>IP &amp; SIP Phones</a:t>
              </a:r>
            </a:p>
            <a:p>
              <a:pPr>
                <a:spcAft>
                  <a:spcPts val="500"/>
                </a:spcAft>
              </a:pPr>
              <a:endParaRPr lang="en-US" dirty="0"/>
            </a:p>
            <a:p>
              <a:pPr>
                <a:spcAft>
                  <a:spcPts val="500"/>
                </a:spcAft>
              </a:pPr>
              <a:r>
                <a:rPr lang="en-US" dirty="0"/>
                <a:t>External Phone Numbers</a:t>
              </a:r>
            </a:p>
            <a:p>
              <a:pPr>
                <a:spcAft>
                  <a:spcPts val="500"/>
                </a:spcAft>
              </a:pPr>
              <a:endParaRPr lang="en-US" dirty="0"/>
            </a:p>
            <a:p>
              <a:pPr>
                <a:spcAft>
                  <a:spcPts val="500"/>
                </a:spcAft>
              </a:pPr>
              <a:r>
                <a:rPr lang="en-US" dirty="0"/>
                <a:t>Mitel MiTeam Meetings</a:t>
              </a:r>
            </a:p>
          </p:txBody>
        </p:sp>
        <p:pic>
          <p:nvPicPr>
            <p:cNvPr id="7" name="Picture 6">
              <a:extLst>
                <a:ext uri="{FF2B5EF4-FFF2-40B4-BE49-F238E27FC236}">
                  <a16:creationId xmlns:a16="http://schemas.microsoft.com/office/drawing/2014/main" id="{2BF37689-EAC6-4A26-AB8D-85A2A8C4CC1B}"/>
                </a:ext>
              </a:extLst>
            </p:cNvPr>
            <p:cNvPicPr>
              <a:picLocks noChangeAspect="1"/>
            </p:cNvPicPr>
            <p:nvPr/>
          </p:nvPicPr>
          <p:blipFill>
            <a:blip r:embed="rId6"/>
            <a:stretch>
              <a:fillRect/>
            </a:stretch>
          </p:blipFill>
          <p:spPr>
            <a:xfrm>
              <a:off x="9449187" y="5293542"/>
              <a:ext cx="314491" cy="311362"/>
            </a:xfrm>
            <a:prstGeom prst="rect">
              <a:avLst/>
            </a:prstGeom>
          </p:spPr>
        </p:pic>
        <p:pic>
          <p:nvPicPr>
            <p:cNvPr id="85" name="Picture 84" descr="A picture containing vector graphics&#10;&#10;Description generated with high confidence">
              <a:extLst>
                <a:ext uri="{FF2B5EF4-FFF2-40B4-BE49-F238E27FC236}">
                  <a16:creationId xmlns:a16="http://schemas.microsoft.com/office/drawing/2014/main" id="{87DC42E7-9B39-4A49-A66A-0CB21AABC3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8432" y="4863812"/>
              <a:ext cx="242092" cy="242092"/>
            </a:xfrm>
            <a:prstGeom prst="rect">
              <a:avLst/>
            </a:prstGeom>
          </p:spPr>
        </p:pic>
      </p:grpSp>
      <p:grpSp>
        <p:nvGrpSpPr>
          <p:cNvPr id="52" name="Group 51">
            <a:extLst>
              <a:ext uri="{FF2B5EF4-FFF2-40B4-BE49-F238E27FC236}">
                <a16:creationId xmlns:a16="http://schemas.microsoft.com/office/drawing/2014/main" id="{82F41932-A9DB-4FC4-9881-2330562F0DC3}"/>
              </a:ext>
            </a:extLst>
          </p:cNvPr>
          <p:cNvGrpSpPr/>
          <p:nvPr/>
        </p:nvGrpSpPr>
        <p:grpSpPr>
          <a:xfrm>
            <a:off x="390557" y="1303847"/>
            <a:ext cx="2345635" cy="4693799"/>
            <a:chOff x="390557" y="1303847"/>
            <a:chExt cx="2345635" cy="4693799"/>
          </a:xfrm>
        </p:grpSpPr>
        <p:sp>
          <p:nvSpPr>
            <p:cNvPr id="53" name="Rectangle 52">
              <a:extLst>
                <a:ext uri="{FF2B5EF4-FFF2-40B4-BE49-F238E27FC236}">
                  <a16:creationId xmlns:a16="http://schemas.microsoft.com/office/drawing/2014/main" id="{2B4DE2B2-CAD1-4D92-88A2-1C95169CF6AB}"/>
                </a:ext>
              </a:extLst>
            </p:cNvPr>
            <p:cNvSpPr/>
            <p:nvPr/>
          </p:nvSpPr>
          <p:spPr>
            <a:xfrm>
              <a:off x="390557" y="1616763"/>
              <a:ext cx="2345635" cy="4207565"/>
            </a:xfrm>
            <a:prstGeom prst="rect">
              <a:avLst/>
            </a:prstGeom>
            <a:solidFill>
              <a:schemeClr val="bg1"/>
            </a:solidFill>
            <a:ln w="19050">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85DDFBA-BA5C-4FD4-BE50-02F5096AC207}"/>
                </a:ext>
              </a:extLst>
            </p:cNvPr>
            <p:cNvSpPr txBox="1"/>
            <p:nvPr/>
          </p:nvSpPr>
          <p:spPr>
            <a:xfrm>
              <a:off x="390558" y="1303847"/>
              <a:ext cx="2345634" cy="307777"/>
            </a:xfrm>
            <a:prstGeom prst="rect">
              <a:avLst/>
            </a:prstGeom>
            <a:noFill/>
          </p:spPr>
          <p:txBody>
            <a:bodyPr wrap="square" rtlCol="0">
              <a:spAutoFit/>
            </a:bodyPr>
            <a:lstStyle/>
            <a:p>
              <a:pPr algn="ctr"/>
              <a:r>
                <a:rPr lang="en-US" sz="1400" dirty="0">
                  <a:solidFill>
                    <a:schemeClr val="tx2"/>
                  </a:solidFill>
                </a:rPr>
                <a:t>TRIGGERS (activators)</a:t>
              </a:r>
              <a:endParaRPr lang="en-US" sz="1200" dirty="0">
                <a:solidFill>
                  <a:schemeClr val="tx2"/>
                </a:solidFill>
              </a:endParaRPr>
            </a:p>
          </p:txBody>
        </p:sp>
        <p:sp>
          <p:nvSpPr>
            <p:cNvPr id="58" name="TextBox 57">
              <a:extLst>
                <a:ext uri="{FF2B5EF4-FFF2-40B4-BE49-F238E27FC236}">
                  <a16:creationId xmlns:a16="http://schemas.microsoft.com/office/drawing/2014/main" id="{A04C94E3-A3AE-4842-816E-2AF4DC962C86}"/>
                </a:ext>
              </a:extLst>
            </p:cNvPr>
            <p:cNvSpPr txBox="1"/>
            <p:nvPr/>
          </p:nvSpPr>
          <p:spPr>
            <a:xfrm>
              <a:off x="1165809" y="1911912"/>
              <a:ext cx="1490869" cy="4085734"/>
            </a:xfrm>
            <a:prstGeom prst="rect">
              <a:avLst/>
            </a:prstGeom>
            <a:noFill/>
          </p:spPr>
          <p:txBody>
            <a:bodyPr wrap="square" rtlCol="0">
              <a:spAutoFit/>
            </a:bodyPr>
            <a:lstStyle/>
            <a:p>
              <a:r>
                <a:rPr lang="en-US" sz="1050" dirty="0"/>
                <a:t>Bel </a:t>
              </a:r>
              <a:r>
                <a:rPr lang="en-US" sz="1050" dirty="0" err="1"/>
                <a:t>specifiek</a:t>
              </a:r>
              <a:r>
                <a:rPr lang="en-US" sz="1050" dirty="0"/>
                <a:t> </a:t>
              </a:r>
              <a:r>
                <a:rPr lang="en-US" sz="1050" dirty="0" err="1"/>
                <a:t>nummer</a:t>
              </a:r>
              <a:endParaRPr lang="en-US" sz="1050" dirty="0"/>
            </a:p>
            <a:p>
              <a:endParaRPr lang="en-US" sz="1050" dirty="0"/>
            </a:p>
            <a:p>
              <a:endParaRPr lang="en-US" sz="1050" dirty="0"/>
            </a:p>
            <a:p>
              <a:r>
                <a:rPr lang="en-US" sz="1050" dirty="0" err="1"/>
                <a:t>Zenden</a:t>
              </a:r>
              <a:r>
                <a:rPr lang="en-US" sz="1050" dirty="0"/>
                <a:t> </a:t>
              </a:r>
              <a:r>
                <a:rPr lang="en-US" sz="1050" dirty="0" err="1"/>
                <a:t>vanaf</a:t>
              </a:r>
              <a:r>
                <a:rPr lang="en-US" sz="1050" dirty="0"/>
                <a:t> revolution (web)client</a:t>
              </a:r>
            </a:p>
            <a:p>
              <a:endParaRPr lang="en-US" sz="1050" dirty="0"/>
            </a:p>
            <a:p>
              <a:endParaRPr lang="en-US" sz="1050" dirty="0"/>
            </a:p>
            <a:p>
              <a:r>
                <a:rPr lang="en-US" sz="1050" dirty="0"/>
                <a:t>Via Email</a:t>
              </a:r>
            </a:p>
            <a:p>
              <a:endParaRPr lang="en-US" sz="1050" dirty="0"/>
            </a:p>
            <a:p>
              <a:endParaRPr lang="en-US" sz="1050" dirty="0"/>
            </a:p>
            <a:p>
              <a:r>
                <a:rPr lang="en-US" sz="1050" dirty="0"/>
                <a:t>Scheduled event</a:t>
              </a:r>
            </a:p>
            <a:p>
              <a:endParaRPr lang="en-US" sz="1050" dirty="0"/>
            </a:p>
            <a:p>
              <a:endParaRPr lang="en-US" sz="1050" dirty="0"/>
            </a:p>
            <a:p>
              <a:r>
                <a:rPr lang="en-US" sz="1050" dirty="0"/>
                <a:t>Press a button, open a door, etc.</a:t>
              </a:r>
            </a:p>
            <a:p>
              <a:endParaRPr lang="en-US" sz="1050" dirty="0"/>
            </a:p>
            <a:p>
              <a:endParaRPr lang="en-US" sz="1050" dirty="0"/>
            </a:p>
            <a:p>
              <a:r>
                <a:rPr lang="en-US" sz="1050" dirty="0"/>
                <a:t>Mobile app trigger / Panic button</a:t>
              </a:r>
            </a:p>
            <a:p>
              <a:endParaRPr lang="en-US" sz="1050" dirty="0"/>
            </a:p>
            <a:p>
              <a:endParaRPr lang="en-US" sz="1050" dirty="0"/>
            </a:p>
            <a:p>
              <a:r>
                <a:rPr lang="en-US" sz="1050" dirty="0"/>
                <a:t>CAP alarm </a:t>
              </a:r>
              <a:r>
                <a:rPr lang="en-US" sz="1050" dirty="0" err="1"/>
                <a:t>ontvangen</a:t>
              </a:r>
              <a:endParaRPr lang="en-US" sz="1050" dirty="0"/>
            </a:p>
            <a:p>
              <a:endParaRPr lang="en-US" dirty="0"/>
            </a:p>
          </p:txBody>
        </p:sp>
        <p:pic>
          <p:nvPicPr>
            <p:cNvPr id="60" name="Picture 59">
              <a:extLst>
                <a:ext uri="{FF2B5EF4-FFF2-40B4-BE49-F238E27FC236}">
                  <a16:creationId xmlns:a16="http://schemas.microsoft.com/office/drawing/2014/main" id="{EF24B1B1-8C35-4234-ABB6-3496D68436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659" y="4189645"/>
              <a:ext cx="371706" cy="325582"/>
            </a:xfrm>
            <a:prstGeom prst="rect">
              <a:avLst/>
            </a:prstGeom>
          </p:spPr>
        </p:pic>
        <p:pic>
          <p:nvPicPr>
            <p:cNvPr id="61" name="Picture 60" descr="A picture containing object&#10;&#10;Description generated with high confidence">
              <a:extLst>
                <a:ext uri="{FF2B5EF4-FFF2-40B4-BE49-F238E27FC236}">
                  <a16:creationId xmlns:a16="http://schemas.microsoft.com/office/drawing/2014/main" id="{F2078126-B947-4921-B0AA-13CBA821CB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227" y="5408646"/>
              <a:ext cx="327218" cy="325582"/>
            </a:xfrm>
            <a:prstGeom prst="rect">
              <a:avLst/>
            </a:prstGeom>
          </p:spPr>
        </p:pic>
        <p:pic>
          <p:nvPicPr>
            <p:cNvPr id="62" name="Picture 61">
              <a:extLst>
                <a:ext uri="{FF2B5EF4-FFF2-40B4-BE49-F238E27FC236}">
                  <a16:creationId xmlns:a16="http://schemas.microsoft.com/office/drawing/2014/main" id="{0AB30D73-FA70-4DA9-B3DC-CC992CC62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399" y="1911912"/>
              <a:ext cx="460227" cy="460227"/>
            </a:xfrm>
            <a:prstGeom prst="rect">
              <a:avLst/>
            </a:prstGeom>
          </p:spPr>
        </p:pic>
        <p:pic>
          <p:nvPicPr>
            <p:cNvPr id="63" name="Picture 62" descr="A screenshot of a social media post&#10;&#10;Description generated with very high confidence">
              <a:extLst>
                <a:ext uri="{FF2B5EF4-FFF2-40B4-BE49-F238E27FC236}">
                  <a16:creationId xmlns:a16="http://schemas.microsoft.com/office/drawing/2014/main" id="{AC7766C7-5CD8-480C-BA44-E49F6C462F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73" y="2534473"/>
              <a:ext cx="611079" cy="406645"/>
            </a:xfrm>
            <a:prstGeom prst="rect">
              <a:avLst/>
            </a:prstGeom>
          </p:spPr>
        </p:pic>
        <p:pic>
          <p:nvPicPr>
            <p:cNvPr id="64" name="Picture 63" descr="A picture containing object&#10;&#10;Description generated with high confidence">
              <a:extLst>
                <a:ext uri="{FF2B5EF4-FFF2-40B4-BE49-F238E27FC236}">
                  <a16:creationId xmlns:a16="http://schemas.microsoft.com/office/drawing/2014/main" id="{C9311AF1-E79C-47F0-BAA0-5B722D025F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728" y="3592866"/>
              <a:ext cx="440618" cy="440618"/>
            </a:xfrm>
            <a:prstGeom prst="rect">
              <a:avLst/>
            </a:prstGeom>
          </p:spPr>
        </p:pic>
        <p:pic>
          <p:nvPicPr>
            <p:cNvPr id="65" name="Picture 64" descr="A picture containing text&#10;&#10;Description generated with high confidence">
              <a:extLst>
                <a:ext uri="{FF2B5EF4-FFF2-40B4-BE49-F238E27FC236}">
                  <a16:creationId xmlns:a16="http://schemas.microsoft.com/office/drawing/2014/main" id="{0E9EBF13-6D98-47B7-A380-5FD3B3A343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659" y="4814850"/>
              <a:ext cx="440618" cy="440618"/>
            </a:xfrm>
            <a:prstGeom prst="rect">
              <a:avLst/>
            </a:prstGeom>
          </p:spPr>
        </p:pic>
        <p:pic>
          <p:nvPicPr>
            <p:cNvPr id="66" name="Graphic 65" descr="Email">
              <a:extLst>
                <a:ext uri="{FF2B5EF4-FFF2-40B4-BE49-F238E27FC236}">
                  <a16:creationId xmlns:a16="http://schemas.microsoft.com/office/drawing/2014/main" id="{2183FE02-7561-4819-971C-5AD6E517993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5034" y="3074631"/>
              <a:ext cx="381722" cy="381722"/>
            </a:xfrm>
            <a:prstGeom prst="rect">
              <a:avLst/>
            </a:prstGeom>
          </p:spPr>
        </p:pic>
      </p:grpSp>
      <p:grpSp>
        <p:nvGrpSpPr>
          <p:cNvPr id="13" name="Group 12">
            <a:extLst>
              <a:ext uri="{FF2B5EF4-FFF2-40B4-BE49-F238E27FC236}">
                <a16:creationId xmlns:a16="http://schemas.microsoft.com/office/drawing/2014/main" id="{D595D7D8-550D-4BE6-A84E-BD0E4901867B}"/>
              </a:ext>
            </a:extLst>
          </p:cNvPr>
          <p:cNvGrpSpPr/>
          <p:nvPr/>
        </p:nvGrpSpPr>
        <p:grpSpPr>
          <a:xfrm>
            <a:off x="5645044" y="1331124"/>
            <a:ext cx="3184449" cy="4523483"/>
            <a:chOff x="5645044" y="1300845"/>
            <a:chExt cx="3184449" cy="4523483"/>
          </a:xfrm>
        </p:grpSpPr>
        <p:sp>
          <p:nvSpPr>
            <p:cNvPr id="6" name="Rectangle 5">
              <a:extLst>
                <a:ext uri="{FF2B5EF4-FFF2-40B4-BE49-F238E27FC236}">
                  <a16:creationId xmlns:a16="http://schemas.microsoft.com/office/drawing/2014/main" id="{CDF619F9-9A5B-457F-93E6-8336763C946B}"/>
                </a:ext>
              </a:extLst>
            </p:cNvPr>
            <p:cNvSpPr/>
            <p:nvPr/>
          </p:nvSpPr>
          <p:spPr>
            <a:xfrm>
              <a:off x="6208261" y="1616763"/>
              <a:ext cx="2433667" cy="4207565"/>
            </a:xfrm>
            <a:prstGeom prst="rect">
              <a:avLst/>
            </a:prstGeom>
            <a:solidFill>
              <a:schemeClr val="bg1"/>
            </a:solidFill>
            <a:ln w="19050">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F57FB50-1A77-4FF2-B2DF-486FC765F01B}"/>
                </a:ext>
              </a:extLst>
            </p:cNvPr>
            <p:cNvCxnSpPr/>
            <p:nvPr/>
          </p:nvCxnSpPr>
          <p:spPr>
            <a:xfrm>
              <a:off x="5645044" y="3555553"/>
              <a:ext cx="337931" cy="0"/>
            </a:xfrm>
            <a:prstGeom prst="straightConnector1">
              <a:avLst/>
            </a:prstGeom>
            <a:ln w="38100">
              <a:solidFill>
                <a:schemeClr val="dk1">
                  <a:alpha val="62000"/>
                </a:schemeClr>
              </a:solidFill>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C5435892-EC1B-4965-B711-F3881DF9991B}"/>
                </a:ext>
              </a:extLst>
            </p:cNvPr>
            <p:cNvSpPr txBox="1"/>
            <p:nvPr/>
          </p:nvSpPr>
          <p:spPr>
            <a:xfrm>
              <a:off x="6208261" y="1300845"/>
              <a:ext cx="2345635" cy="307777"/>
            </a:xfrm>
            <a:prstGeom prst="rect">
              <a:avLst/>
            </a:prstGeom>
            <a:noFill/>
          </p:spPr>
          <p:txBody>
            <a:bodyPr wrap="square" rtlCol="0">
              <a:spAutoFit/>
            </a:bodyPr>
            <a:lstStyle/>
            <a:p>
              <a:pPr algn="ctr"/>
              <a:r>
                <a:rPr lang="en-US" sz="1400" dirty="0">
                  <a:solidFill>
                    <a:schemeClr val="accent2"/>
                  </a:solidFill>
                </a:rPr>
                <a:t>BESTEMMING (notifiers)</a:t>
              </a:r>
            </a:p>
          </p:txBody>
        </p:sp>
        <p:sp>
          <p:nvSpPr>
            <p:cNvPr id="15" name="TextBox 14">
              <a:extLst>
                <a:ext uri="{FF2B5EF4-FFF2-40B4-BE49-F238E27FC236}">
                  <a16:creationId xmlns:a16="http://schemas.microsoft.com/office/drawing/2014/main" id="{91568D37-3291-41E5-83D8-53B0A2CDEBE7}"/>
                </a:ext>
              </a:extLst>
            </p:cNvPr>
            <p:cNvSpPr txBox="1"/>
            <p:nvPr/>
          </p:nvSpPr>
          <p:spPr>
            <a:xfrm>
              <a:off x="6771834" y="1727489"/>
              <a:ext cx="2057659" cy="4085734"/>
            </a:xfrm>
            <a:prstGeom prst="rect">
              <a:avLst/>
            </a:prstGeom>
            <a:noFill/>
          </p:spPr>
          <p:txBody>
            <a:bodyPr wrap="square" rtlCol="0">
              <a:spAutoFit/>
            </a:bodyPr>
            <a:lstStyle/>
            <a:p>
              <a:pPr>
                <a:spcAft>
                  <a:spcPts val="400"/>
                </a:spcAft>
              </a:pPr>
              <a:r>
                <a:rPr lang="en-US" sz="1050" dirty="0"/>
                <a:t>Desktop Clients</a:t>
              </a:r>
            </a:p>
            <a:p>
              <a:pPr>
                <a:spcAft>
                  <a:spcPts val="400"/>
                </a:spcAft>
              </a:pPr>
              <a:endParaRPr lang="en-US" sz="1050" dirty="0"/>
            </a:p>
            <a:p>
              <a:pPr>
                <a:spcAft>
                  <a:spcPts val="400"/>
                </a:spcAft>
              </a:pPr>
              <a:r>
                <a:rPr lang="en-US" sz="1050" dirty="0"/>
                <a:t>Mobile Clients</a:t>
              </a:r>
            </a:p>
            <a:p>
              <a:pPr>
                <a:spcAft>
                  <a:spcPts val="400"/>
                </a:spcAft>
              </a:pPr>
              <a:endParaRPr lang="en-US" sz="1050" dirty="0"/>
            </a:p>
            <a:p>
              <a:pPr>
                <a:spcAft>
                  <a:spcPts val="400"/>
                </a:spcAft>
              </a:pPr>
              <a:r>
                <a:rPr lang="en-US" sz="1050" dirty="0"/>
                <a:t>Emails</a:t>
              </a:r>
            </a:p>
            <a:p>
              <a:pPr>
                <a:spcAft>
                  <a:spcPts val="400"/>
                </a:spcAft>
              </a:pPr>
              <a:endParaRPr lang="en-US" sz="1050" dirty="0"/>
            </a:p>
            <a:p>
              <a:pPr>
                <a:spcAft>
                  <a:spcPts val="400"/>
                </a:spcAft>
              </a:pPr>
              <a:r>
                <a:rPr lang="en-US" sz="1050" dirty="0"/>
                <a:t>IP &amp; SIP </a:t>
              </a:r>
              <a:r>
                <a:rPr lang="en-US" sz="1050" dirty="0" err="1"/>
                <a:t>Telefonie</a:t>
              </a:r>
              <a:endParaRPr lang="en-US" sz="1050" dirty="0"/>
            </a:p>
            <a:p>
              <a:pPr>
                <a:spcAft>
                  <a:spcPts val="400"/>
                </a:spcAft>
              </a:pPr>
              <a:endParaRPr lang="en-US" sz="1050" dirty="0"/>
            </a:p>
            <a:p>
              <a:pPr>
                <a:spcAft>
                  <a:spcPts val="400"/>
                </a:spcAft>
              </a:pPr>
              <a:r>
                <a:rPr lang="en-US" sz="1050" dirty="0"/>
                <a:t>IP Speakers, </a:t>
              </a:r>
              <a:r>
                <a:rPr lang="en-US" sz="1050" dirty="0" err="1"/>
                <a:t>Analoge</a:t>
              </a:r>
              <a:r>
                <a:rPr lang="en-US" sz="1050" dirty="0"/>
                <a:t> Paging</a:t>
              </a:r>
            </a:p>
            <a:p>
              <a:pPr>
                <a:spcAft>
                  <a:spcPts val="400"/>
                </a:spcAft>
              </a:pPr>
              <a:endParaRPr lang="en-US" sz="1050" dirty="0"/>
            </a:p>
            <a:p>
              <a:pPr>
                <a:spcAft>
                  <a:spcPts val="400"/>
                </a:spcAft>
              </a:pPr>
              <a:r>
                <a:rPr lang="en-US" sz="1050" dirty="0"/>
                <a:t>SMS Text </a:t>
              </a:r>
              <a:r>
                <a:rPr lang="en-US" sz="1050" dirty="0" err="1"/>
                <a:t>berichten</a:t>
              </a:r>
              <a:endParaRPr lang="en-US" sz="1050" dirty="0"/>
            </a:p>
            <a:p>
              <a:pPr>
                <a:spcAft>
                  <a:spcPts val="400"/>
                </a:spcAft>
              </a:pPr>
              <a:endParaRPr lang="en-US" sz="1050" dirty="0"/>
            </a:p>
            <a:p>
              <a:pPr>
                <a:spcAft>
                  <a:spcPts val="400"/>
                </a:spcAft>
              </a:pPr>
              <a:r>
                <a:rPr lang="en-US" sz="1050" dirty="0"/>
                <a:t>Strobes, Beacons, etc.</a:t>
              </a:r>
            </a:p>
            <a:p>
              <a:pPr>
                <a:spcAft>
                  <a:spcPts val="400"/>
                </a:spcAft>
              </a:pPr>
              <a:endParaRPr lang="en-US" sz="1050" dirty="0"/>
            </a:p>
            <a:p>
              <a:pPr>
                <a:spcAft>
                  <a:spcPts val="400"/>
                </a:spcAft>
              </a:pPr>
              <a:r>
                <a:rPr lang="en-US" sz="1050" dirty="0" err="1"/>
                <a:t>Uitbellen</a:t>
              </a:r>
              <a:r>
                <a:rPr lang="en-US" sz="1050" dirty="0"/>
                <a:t> </a:t>
              </a:r>
              <a:r>
                <a:rPr lang="en-US" sz="1050" dirty="0" err="1"/>
                <a:t>meerdere</a:t>
              </a:r>
              <a:r>
                <a:rPr lang="en-US" sz="1050" dirty="0"/>
                <a:t> </a:t>
              </a:r>
              <a:r>
                <a:rPr lang="en-US" sz="1050" dirty="0" err="1"/>
                <a:t>telefoons</a:t>
              </a:r>
              <a:endParaRPr lang="en-US" sz="1050" dirty="0"/>
            </a:p>
            <a:p>
              <a:pPr>
                <a:spcAft>
                  <a:spcPts val="400"/>
                </a:spcAft>
              </a:pPr>
              <a:endParaRPr lang="en-US" sz="1050" dirty="0"/>
            </a:p>
            <a:p>
              <a:pPr>
                <a:spcAft>
                  <a:spcPts val="400"/>
                </a:spcAft>
              </a:pPr>
              <a:r>
                <a:rPr lang="en-US" sz="1050" dirty="0"/>
                <a:t>CAP &amp; XML Feeds</a:t>
              </a:r>
            </a:p>
            <a:p>
              <a:pPr>
                <a:spcAft>
                  <a:spcPts val="400"/>
                </a:spcAft>
              </a:pPr>
              <a:endParaRPr lang="en-US" sz="1050" dirty="0"/>
            </a:p>
            <a:p>
              <a:pPr>
                <a:spcAft>
                  <a:spcPts val="400"/>
                </a:spcAft>
              </a:pPr>
              <a:r>
                <a:rPr lang="en-US" sz="1050" dirty="0" err="1"/>
                <a:t>Wandborden</a:t>
              </a:r>
              <a:r>
                <a:rPr lang="en-US" sz="1050" dirty="0"/>
                <a:t> </a:t>
              </a:r>
              <a:r>
                <a:rPr lang="en-US" sz="1050" dirty="0" err="1"/>
                <a:t>en</a:t>
              </a:r>
              <a:r>
                <a:rPr lang="en-US" sz="1050" dirty="0"/>
                <a:t> displays.</a:t>
              </a:r>
            </a:p>
          </p:txBody>
        </p:sp>
        <p:pic>
          <p:nvPicPr>
            <p:cNvPr id="31" name="Picture 30" descr="A picture containing clipart, vector graphics&#10;&#10;Description generated with high confidence">
              <a:extLst>
                <a:ext uri="{FF2B5EF4-FFF2-40B4-BE49-F238E27FC236}">
                  <a16:creationId xmlns:a16="http://schemas.microsoft.com/office/drawing/2014/main" id="{C79D380C-98C1-49B5-88DD-6655E9A078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55094" y="5130967"/>
              <a:ext cx="242092" cy="242092"/>
            </a:xfrm>
            <a:prstGeom prst="rect">
              <a:avLst/>
            </a:prstGeom>
          </p:spPr>
        </p:pic>
        <p:pic>
          <p:nvPicPr>
            <p:cNvPr id="33" name="Picture 32" descr="A picture containing screenshot&#10;&#10;Description generated with high confidence">
              <a:extLst>
                <a:ext uri="{FF2B5EF4-FFF2-40B4-BE49-F238E27FC236}">
                  <a16:creationId xmlns:a16="http://schemas.microsoft.com/office/drawing/2014/main" id="{0729D461-E41C-47AD-B459-EDCC44D1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720" y="1732458"/>
              <a:ext cx="402960" cy="268152"/>
            </a:xfrm>
            <a:prstGeom prst="rect">
              <a:avLst/>
            </a:prstGeom>
          </p:spPr>
        </p:pic>
        <p:pic>
          <p:nvPicPr>
            <p:cNvPr id="39" name="Picture 38" descr="A picture containing vector graphics&#10;&#10;Description generated with high confidence">
              <a:extLst>
                <a:ext uri="{FF2B5EF4-FFF2-40B4-BE49-F238E27FC236}">
                  <a16:creationId xmlns:a16="http://schemas.microsoft.com/office/drawing/2014/main" id="{6D71D83F-342B-49E7-AE77-849055E95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154" y="4706296"/>
              <a:ext cx="242092" cy="242092"/>
            </a:xfrm>
            <a:prstGeom prst="rect">
              <a:avLst/>
            </a:prstGeom>
          </p:spPr>
        </p:pic>
        <p:pic>
          <p:nvPicPr>
            <p:cNvPr id="41" name="Picture 40">
              <a:extLst>
                <a:ext uri="{FF2B5EF4-FFF2-40B4-BE49-F238E27FC236}">
                  <a16:creationId xmlns:a16="http://schemas.microsoft.com/office/drawing/2014/main" id="{2E8C1EC8-063C-42ED-A31B-1A02499BB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124" y="2143934"/>
              <a:ext cx="268152" cy="268152"/>
            </a:xfrm>
            <a:prstGeom prst="rect">
              <a:avLst/>
            </a:prstGeom>
          </p:spPr>
        </p:pic>
        <p:pic>
          <p:nvPicPr>
            <p:cNvPr id="43" name="Picture 42">
              <a:extLst>
                <a:ext uri="{FF2B5EF4-FFF2-40B4-BE49-F238E27FC236}">
                  <a16:creationId xmlns:a16="http://schemas.microsoft.com/office/drawing/2014/main" id="{46C75846-1DD0-4125-9829-A5C364049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432" y="3405056"/>
              <a:ext cx="249537" cy="249537"/>
            </a:xfrm>
            <a:prstGeom prst="rect">
              <a:avLst/>
            </a:prstGeom>
          </p:spPr>
        </p:pic>
        <p:pic>
          <p:nvPicPr>
            <p:cNvPr id="45" name="Picture 44" descr="A close up of a sign&#10;&#10;Description generated with very high confidence">
              <a:extLst>
                <a:ext uri="{FF2B5EF4-FFF2-40B4-BE49-F238E27FC236}">
                  <a16:creationId xmlns:a16="http://schemas.microsoft.com/office/drawing/2014/main" id="{FB28E212-4265-4474-A9FA-20D63E0FFD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86978" y="3802295"/>
              <a:ext cx="279007" cy="279007"/>
            </a:xfrm>
            <a:prstGeom prst="rect">
              <a:avLst/>
            </a:prstGeom>
          </p:spPr>
        </p:pic>
        <p:pic>
          <p:nvPicPr>
            <p:cNvPr id="47" name="Picture 46" descr="A close up of a sign&#10;&#10;Description generated with high confidence">
              <a:extLst>
                <a:ext uri="{FF2B5EF4-FFF2-40B4-BE49-F238E27FC236}">
                  <a16:creationId xmlns:a16="http://schemas.microsoft.com/office/drawing/2014/main" id="{B61B55CB-0F79-4500-9E18-E5F93E3242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38964" y="4231976"/>
              <a:ext cx="320472" cy="320472"/>
            </a:xfrm>
            <a:prstGeom prst="rect">
              <a:avLst/>
            </a:prstGeom>
          </p:spPr>
        </p:pic>
        <p:pic>
          <p:nvPicPr>
            <p:cNvPr id="49" name="Picture 48">
              <a:extLst>
                <a:ext uri="{FF2B5EF4-FFF2-40B4-BE49-F238E27FC236}">
                  <a16:creationId xmlns:a16="http://schemas.microsoft.com/office/drawing/2014/main" id="{37B0BE4E-000D-498F-9BF8-5E3930E1D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862" y="2949549"/>
              <a:ext cx="324677" cy="324677"/>
            </a:xfrm>
            <a:prstGeom prst="rect">
              <a:avLst/>
            </a:prstGeom>
          </p:spPr>
        </p:pic>
        <p:pic>
          <p:nvPicPr>
            <p:cNvPr id="51" name="Picture 50" descr="A screenshot of a cell phone&#10;&#10;Description generated with high confidence">
              <a:extLst>
                <a:ext uri="{FF2B5EF4-FFF2-40B4-BE49-F238E27FC236}">
                  <a16:creationId xmlns:a16="http://schemas.microsoft.com/office/drawing/2014/main" id="{AC96993B-6826-4FDE-87C8-6D521111F38F}"/>
                </a:ext>
              </a:extLst>
            </p:cNvPr>
            <p:cNvPicPr>
              <a:picLocks noChangeAspect="1"/>
            </p:cNvPicPr>
            <p:nvPr/>
          </p:nvPicPr>
          <p:blipFill rotWithShape="1">
            <a:blip r:embed="rId19">
              <a:extLst>
                <a:ext uri="{28A0092B-C50C-407E-A947-70E740481C1C}">
                  <a14:useLocalDpi xmlns:a14="http://schemas.microsoft.com/office/drawing/2010/main" val="0"/>
                </a:ext>
              </a:extLst>
            </a:blip>
            <a:srcRect b="24765"/>
            <a:stretch/>
          </p:blipFill>
          <p:spPr>
            <a:xfrm>
              <a:off x="6380375" y="5509814"/>
              <a:ext cx="453082" cy="226837"/>
            </a:xfrm>
            <a:prstGeom prst="rect">
              <a:avLst/>
            </a:prstGeom>
          </p:spPr>
        </p:pic>
        <p:pic>
          <p:nvPicPr>
            <p:cNvPr id="68" name="Graphic 67" descr="Email">
              <a:extLst>
                <a:ext uri="{FF2B5EF4-FFF2-40B4-BE49-F238E27FC236}">
                  <a16:creationId xmlns:a16="http://schemas.microsoft.com/office/drawing/2014/main" id="{F2755BFA-D48B-4C03-B4FB-22B6E37D55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55503" y="2547530"/>
              <a:ext cx="279007" cy="279007"/>
            </a:xfrm>
            <a:prstGeom prst="rect">
              <a:avLst/>
            </a:prstGeom>
          </p:spPr>
        </p:pic>
      </p:grpSp>
    </p:spTree>
    <p:extLst>
      <p:ext uri="{BB962C8B-B14F-4D97-AF65-F5344CB8AC3E}">
        <p14:creationId xmlns:p14="http://schemas.microsoft.com/office/powerpoint/2010/main" val="2763621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7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97DF949-A262-4172-9AD9-08D8BC821F9F}"/>
              </a:ext>
            </a:extLst>
          </p:cNvPr>
          <p:cNvSpPr/>
          <p:nvPr/>
        </p:nvSpPr>
        <p:spPr>
          <a:xfrm>
            <a:off x="9746929" y="5445571"/>
            <a:ext cx="686094" cy="736813"/>
          </a:xfrm>
          <a:prstGeom prst="ellipse">
            <a:avLst/>
          </a:prstGeom>
          <a:solidFill>
            <a:srgbClr val="FFFFFF"/>
          </a:solidFill>
          <a:ln w="34925">
            <a:solidFill>
              <a:schemeClr val="tx2">
                <a:lumMod val="60000"/>
                <a:lumOff val="40000"/>
              </a:schemeClr>
            </a:solidFill>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D7D6DE18-117E-4FAC-A72B-00DA6F223651}"/>
              </a:ext>
            </a:extLst>
          </p:cNvPr>
          <p:cNvSpPr>
            <a:spLocks noGrp="1"/>
          </p:cNvSpPr>
          <p:nvPr>
            <p:ph type="title"/>
          </p:nvPr>
        </p:nvSpPr>
        <p:spPr/>
        <p:txBody>
          <a:bodyPr/>
          <a:lstStyle/>
          <a:p>
            <a:r>
              <a:rPr lang="nl-NL" dirty="0"/>
              <a:t>Mitel </a:t>
            </a:r>
            <a:r>
              <a:rPr lang="nl-NL" dirty="0" err="1"/>
              <a:t>Revolution</a:t>
            </a:r>
            <a:r>
              <a:rPr lang="nl-NL" dirty="0"/>
              <a:t>:</a:t>
            </a:r>
            <a:endParaRPr lang="en-US" dirty="0"/>
          </a:p>
        </p:txBody>
      </p:sp>
      <p:pic>
        <p:nvPicPr>
          <p:cNvPr id="8" name="Picture 7">
            <a:extLst>
              <a:ext uri="{FF2B5EF4-FFF2-40B4-BE49-F238E27FC236}">
                <a16:creationId xmlns:a16="http://schemas.microsoft.com/office/drawing/2014/main" id="{3E60EDE0-8298-4B45-B048-B49019665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226" y="1614706"/>
            <a:ext cx="2033385" cy="3984978"/>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EDD0225A-E762-4630-B239-7B7E5E7E05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93848" y="2274086"/>
            <a:ext cx="5903316" cy="3856629"/>
          </a:xfrm>
          <a:prstGeom prst="rect">
            <a:avLst/>
          </a:prstGeom>
        </p:spPr>
      </p:pic>
      <p:sp>
        <p:nvSpPr>
          <p:cNvPr id="9" name="TextBox 8">
            <a:extLst>
              <a:ext uri="{FF2B5EF4-FFF2-40B4-BE49-F238E27FC236}">
                <a16:creationId xmlns:a16="http://schemas.microsoft.com/office/drawing/2014/main" id="{F8384655-84BA-4256-99AF-0D8E682A3B3A}"/>
              </a:ext>
            </a:extLst>
          </p:cNvPr>
          <p:cNvSpPr txBox="1"/>
          <p:nvPr/>
        </p:nvSpPr>
        <p:spPr>
          <a:xfrm>
            <a:off x="5553816" y="6088277"/>
            <a:ext cx="734943" cy="400110"/>
          </a:xfrm>
          <a:prstGeom prst="rect">
            <a:avLst/>
          </a:prstGeom>
          <a:noFill/>
        </p:spPr>
        <p:txBody>
          <a:bodyPr wrap="square" rtlCol="0">
            <a:spAutoFit/>
          </a:bodyPr>
          <a:lstStyle/>
          <a:p>
            <a:pPr algn="ctr"/>
            <a:r>
              <a:rPr lang="en-US" sz="1000" b="1" dirty="0">
                <a:solidFill>
                  <a:schemeClr val="bg1">
                    <a:lumMod val="65000"/>
                  </a:schemeClr>
                </a:solidFill>
              </a:rPr>
              <a:t>Digital Signs</a:t>
            </a:r>
          </a:p>
        </p:txBody>
      </p:sp>
      <p:sp>
        <p:nvSpPr>
          <p:cNvPr id="10" name="TextBox 9">
            <a:extLst>
              <a:ext uri="{FF2B5EF4-FFF2-40B4-BE49-F238E27FC236}">
                <a16:creationId xmlns:a16="http://schemas.microsoft.com/office/drawing/2014/main" id="{1872565B-9391-468D-BDF9-3B840D11D3C6}"/>
              </a:ext>
            </a:extLst>
          </p:cNvPr>
          <p:cNvSpPr txBox="1"/>
          <p:nvPr/>
        </p:nvSpPr>
        <p:spPr>
          <a:xfrm>
            <a:off x="6482087" y="6088277"/>
            <a:ext cx="734944" cy="400110"/>
          </a:xfrm>
          <a:prstGeom prst="rect">
            <a:avLst/>
          </a:prstGeom>
          <a:noFill/>
        </p:spPr>
        <p:txBody>
          <a:bodyPr wrap="square" rtlCol="0">
            <a:spAutoFit/>
          </a:bodyPr>
          <a:lstStyle/>
          <a:p>
            <a:pPr algn="ctr"/>
            <a:r>
              <a:rPr lang="en-US" sz="1000" b="1" dirty="0">
                <a:solidFill>
                  <a:schemeClr val="bg1">
                    <a:lumMod val="65000"/>
                  </a:schemeClr>
                </a:solidFill>
              </a:rPr>
              <a:t>Mobile Radio</a:t>
            </a:r>
          </a:p>
        </p:txBody>
      </p:sp>
      <p:sp>
        <p:nvSpPr>
          <p:cNvPr id="11" name="TextBox 10">
            <a:extLst>
              <a:ext uri="{FF2B5EF4-FFF2-40B4-BE49-F238E27FC236}">
                <a16:creationId xmlns:a16="http://schemas.microsoft.com/office/drawing/2014/main" id="{C516762E-0A3C-4E51-B615-D770C894479F}"/>
              </a:ext>
            </a:extLst>
          </p:cNvPr>
          <p:cNvSpPr txBox="1"/>
          <p:nvPr/>
        </p:nvSpPr>
        <p:spPr>
          <a:xfrm>
            <a:off x="7302538" y="6068188"/>
            <a:ext cx="1004927" cy="400110"/>
          </a:xfrm>
          <a:prstGeom prst="rect">
            <a:avLst/>
          </a:prstGeom>
          <a:noFill/>
        </p:spPr>
        <p:txBody>
          <a:bodyPr wrap="square" rtlCol="0">
            <a:spAutoFit/>
          </a:bodyPr>
          <a:lstStyle/>
          <a:p>
            <a:pPr algn="ctr"/>
            <a:r>
              <a:rPr lang="en-US" sz="1000" b="1" dirty="0">
                <a:solidFill>
                  <a:schemeClr val="bg1">
                    <a:lumMod val="65000"/>
                  </a:schemeClr>
                </a:solidFill>
              </a:rPr>
              <a:t>Desktop Notifications</a:t>
            </a:r>
          </a:p>
        </p:txBody>
      </p:sp>
      <p:sp>
        <p:nvSpPr>
          <p:cNvPr id="12" name="TextBox 11">
            <a:extLst>
              <a:ext uri="{FF2B5EF4-FFF2-40B4-BE49-F238E27FC236}">
                <a16:creationId xmlns:a16="http://schemas.microsoft.com/office/drawing/2014/main" id="{A16ABC5D-5544-4568-8E81-4B2A34355B96}"/>
              </a:ext>
            </a:extLst>
          </p:cNvPr>
          <p:cNvSpPr txBox="1"/>
          <p:nvPr/>
        </p:nvSpPr>
        <p:spPr>
          <a:xfrm>
            <a:off x="8349213" y="5886618"/>
            <a:ext cx="1151863" cy="415498"/>
          </a:xfrm>
          <a:prstGeom prst="rect">
            <a:avLst/>
          </a:prstGeom>
          <a:noFill/>
        </p:spPr>
        <p:txBody>
          <a:bodyPr wrap="square" rtlCol="0">
            <a:spAutoFit/>
          </a:bodyPr>
          <a:lstStyle/>
          <a:p>
            <a:pPr algn="ctr"/>
            <a:r>
              <a:rPr lang="en-US" sz="1000" b="1" dirty="0">
                <a:solidFill>
                  <a:schemeClr val="bg1">
                    <a:lumMod val="65000"/>
                  </a:schemeClr>
                </a:solidFill>
              </a:rPr>
              <a:t>Outdoor Loudspeakers</a:t>
            </a:r>
          </a:p>
        </p:txBody>
      </p:sp>
      <p:sp>
        <p:nvSpPr>
          <p:cNvPr id="13" name="TextBox 12">
            <a:extLst>
              <a:ext uri="{FF2B5EF4-FFF2-40B4-BE49-F238E27FC236}">
                <a16:creationId xmlns:a16="http://schemas.microsoft.com/office/drawing/2014/main" id="{34311F13-7CCD-4A6B-BC6F-F3ECCA648C75}"/>
              </a:ext>
            </a:extLst>
          </p:cNvPr>
          <p:cNvSpPr txBox="1"/>
          <p:nvPr/>
        </p:nvSpPr>
        <p:spPr>
          <a:xfrm>
            <a:off x="9720530" y="5109184"/>
            <a:ext cx="1216758" cy="246221"/>
          </a:xfrm>
          <a:prstGeom prst="rect">
            <a:avLst/>
          </a:prstGeom>
          <a:noFill/>
        </p:spPr>
        <p:txBody>
          <a:bodyPr wrap="square" rtlCol="0">
            <a:spAutoFit/>
          </a:bodyPr>
          <a:lstStyle/>
          <a:p>
            <a:pPr algn="ctr"/>
            <a:r>
              <a:rPr lang="en-US" sz="1000" b="1" dirty="0">
                <a:solidFill>
                  <a:schemeClr val="bg1">
                    <a:lumMod val="65000"/>
                  </a:schemeClr>
                </a:solidFill>
              </a:rPr>
              <a:t>Mobile Devices</a:t>
            </a:r>
          </a:p>
        </p:txBody>
      </p:sp>
      <p:sp>
        <p:nvSpPr>
          <p:cNvPr id="14" name="TextBox 13">
            <a:extLst>
              <a:ext uri="{FF2B5EF4-FFF2-40B4-BE49-F238E27FC236}">
                <a16:creationId xmlns:a16="http://schemas.microsoft.com/office/drawing/2014/main" id="{38215FA6-EA18-455E-88E2-2ECAD700F953}"/>
              </a:ext>
            </a:extLst>
          </p:cNvPr>
          <p:cNvSpPr txBox="1"/>
          <p:nvPr/>
        </p:nvSpPr>
        <p:spPr>
          <a:xfrm>
            <a:off x="10201513" y="4328437"/>
            <a:ext cx="1231110" cy="246221"/>
          </a:xfrm>
          <a:prstGeom prst="rect">
            <a:avLst/>
          </a:prstGeom>
          <a:noFill/>
        </p:spPr>
        <p:txBody>
          <a:bodyPr wrap="square" rtlCol="0">
            <a:spAutoFit/>
          </a:bodyPr>
          <a:lstStyle/>
          <a:p>
            <a:pPr algn="ctr"/>
            <a:r>
              <a:rPr lang="en-US" sz="1000" b="1" dirty="0">
                <a:solidFill>
                  <a:schemeClr val="bg1">
                    <a:lumMod val="65000"/>
                  </a:schemeClr>
                </a:solidFill>
              </a:rPr>
              <a:t>CCTV Override</a:t>
            </a:r>
          </a:p>
        </p:txBody>
      </p:sp>
      <p:sp>
        <p:nvSpPr>
          <p:cNvPr id="15" name="TextBox 14">
            <a:extLst>
              <a:ext uri="{FF2B5EF4-FFF2-40B4-BE49-F238E27FC236}">
                <a16:creationId xmlns:a16="http://schemas.microsoft.com/office/drawing/2014/main" id="{BD7019BD-BBEB-4B63-8E61-930F5DC42790}"/>
              </a:ext>
            </a:extLst>
          </p:cNvPr>
          <p:cNvSpPr txBox="1"/>
          <p:nvPr/>
        </p:nvSpPr>
        <p:spPr>
          <a:xfrm>
            <a:off x="10052617" y="3607195"/>
            <a:ext cx="1567583" cy="246221"/>
          </a:xfrm>
          <a:prstGeom prst="rect">
            <a:avLst/>
          </a:prstGeom>
          <a:noFill/>
        </p:spPr>
        <p:txBody>
          <a:bodyPr wrap="square" rtlCol="0">
            <a:spAutoFit/>
          </a:bodyPr>
          <a:lstStyle/>
          <a:p>
            <a:pPr algn="ctr"/>
            <a:r>
              <a:rPr lang="en-US" sz="1000" b="1" dirty="0">
                <a:solidFill>
                  <a:schemeClr val="bg1">
                    <a:lumMod val="65000"/>
                  </a:schemeClr>
                </a:solidFill>
              </a:rPr>
              <a:t>Strobes &amp; Beacons</a:t>
            </a:r>
          </a:p>
        </p:txBody>
      </p:sp>
      <p:sp>
        <p:nvSpPr>
          <p:cNvPr id="16" name="TextBox 15">
            <a:extLst>
              <a:ext uri="{FF2B5EF4-FFF2-40B4-BE49-F238E27FC236}">
                <a16:creationId xmlns:a16="http://schemas.microsoft.com/office/drawing/2014/main" id="{D54A5BBB-215C-4401-BEAC-F3BBD7F465AA}"/>
              </a:ext>
            </a:extLst>
          </p:cNvPr>
          <p:cNvSpPr txBox="1"/>
          <p:nvPr/>
        </p:nvSpPr>
        <p:spPr>
          <a:xfrm>
            <a:off x="8394273" y="2289409"/>
            <a:ext cx="1436175" cy="415498"/>
          </a:xfrm>
          <a:prstGeom prst="rect">
            <a:avLst/>
          </a:prstGeom>
          <a:noFill/>
        </p:spPr>
        <p:txBody>
          <a:bodyPr wrap="square" rtlCol="0">
            <a:spAutoFit/>
          </a:bodyPr>
          <a:lstStyle/>
          <a:p>
            <a:pPr algn="ctr"/>
            <a:r>
              <a:rPr lang="en-US" sz="1000" b="1" dirty="0">
                <a:solidFill>
                  <a:schemeClr val="bg1">
                    <a:lumMod val="65000"/>
                  </a:schemeClr>
                </a:solidFill>
              </a:rPr>
              <a:t>Gate/Door Entry Buttons</a:t>
            </a:r>
          </a:p>
        </p:txBody>
      </p:sp>
      <p:sp>
        <p:nvSpPr>
          <p:cNvPr id="17" name="TextBox 16">
            <a:extLst>
              <a:ext uri="{FF2B5EF4-FFF2-40B4-BE49-F238E27FC236}">
                <a16:creationId xmlns:a16="http://schemas.microsoft.com/office/drawing/2014/main" id="{171D32E2-0918-4899-8151-EA867463DD93}"/>
              </a:ext>
            </a:extLst>
          </p:cNvPr>
          <p:cNvSpPr txBox="1"/>
          <p:nvPr/>
        </p:nvSpPr>
        <p:spPr>
          <a:xfrm>
            <a:off x="9633752" y="2917544"/>
            <a:ext cx="1013123" cy="246221"/>
          </a:xfrm>
          <a:prstGeom prst="rect">
            <a:avLst/>
          </a:prstGeom>
          <a:noFill/>
        </p:spPr>
        <p:txBody>
          <a:bodyPr wrap="square" rtlCol="0">
            <a:spAutoFit/>
          </a:bodyPr>
          <a:lstStyle/>
          <a:p>
            <a:pPr algn="ctr"/>
            <a:r>
              <a:rPr lang="en-US" sz="1000" b="1" dirty="0">
                <a:solidFill>
                  <a:schemeClr val="bg1">
                    <a:lumMod val="65000"/>
                  </a:schemeClr>
                </a:solidFill>
              </a:rPr>
              <a:t>IP Phones</a:t>
            </a:r>
          </a:p>
        </p:txBody>
      </p:sp>
      <p:sp>
        <p:nvSpPr>
          <p:cNvPr id="18" name="TextBox 17">
            <a:extLst>
              <a:ext uri="{FF2B5EF4-FFF2-40B4-BE49-F238E27FC236}">
                <a16:creationId xmlns:a16="http://schemas.microsoft.com/office/drawing/2014/main" id="{A2982453-CED3-42FB-A74F-0D789D38D870}"/>
              </a:ext>
            </a:extLst>
          </p:cNvPr>
          <p:cNvSpPr txBox="1"/>
          <p:nvPr/>
        </p:nvSpPr>
        <p:spPr>
          <a:xfrm>
            <a:off x="7429545" y="2004456"/>
            <a:ext cx="1286148" cy="415498"/>
          </a:xfrm>
          <a:prstGeom prst="rect">
            <a:avLst/>
          </a:prstGeom>
          <a:noFill/>
        </p:spPr>
        <p:txBody>
          <a:bodyPr wrap="square" rtlCol="0">
            <a:spAutoFit/>
          </a:bodyPr>
          <a:lstStyle/>
          <a:p>
            <a:pPr algn="ctr"/>
            <a:r>
              <a:rPr lang="en-US" sz="1000" b="1" dirty="0">
                <a:solidFill>
                  <a:schemeClr val="bg1">
                    <a:lumMod val="65000"/>
                  </a:schemeClr>
                </a:solidFill>
              </a:rPr>
              <a:t>IP Speakers / </a:t>
            </a:r>
          </a:p>
          <a:p>
            <a:pPr algn="ctr"/>
            <a:r>
              <a:rPr lang="en-US" sz="1000" b="1" dirty="0">
                <a:solidFill>
                  <a:schemeClr val="bg1">
                    <a:lumMod val="65000"/>
                  </a:schemeClr>
                </a:solidFill>
              </a:rPr>
              <a:t>PA Systems</a:t>
            </a:r>
          </a:p>
        </p:txBody>
      </p:sp>
      <p:sp>
        <p:nvSpPr>
          <p:cNvPr id="19" name="TextBox 18">
            <a:extLst>
              <a:ext uri="{FF2B5EF4-FFF2-40B4-BE49-F238E27FC236}">
                <a16:creationId xmlns:a16="http://schemas.microsoft.com/office/drawing/2014/main" id="{D7176276-B46C-4F3F-B0B7-3D0AB8AC758A}"/>
              </a:ext>
            </a:extLst>
          </p:cNvPr>
          <p:cNvSpPr txBox="1"/>
          <p:nvPr/>
        </p:nvSpPr>
        <p:spPr>
          <a:xfrm>
            <a:off x="5617300" y="2195706"/>
            <a:ext cx="1623833" cy="553998"/>
          </a:xfrm>
          <a:prstGeom prst="rect">
            <a:avLst/>
          </a:prstGeom>
          <a:noFill/>
        </p:spPr>
        <p:txBody>
          <a:bodyPr wrap="square" rtlCol="0">
            <a:spAutoFit/>
          </a:bodyPr>
          <a:lstStyle/>
          <a:p>
            <a:pPr algn="ctr"/>
            <a:r>
              <a:rPr lang="en-US" sz="1000" b="1" dirty="0">
                <a:solidFill>
                  <a:schemeClr val="bg1">
                    <a:lumMod val="65000"/>
                  </a:schemeClr>
                </a:solidFill>
              </a:rPr>
              <a:t>General Purpose I/O (GPIO) Contact Closures</a:t>
            </a:r>
          </a:p>
        </p:txBody>
      </p:sp>
      <p:sp>
        <p:nvSpPr>
          <p:cNvPr id="20" name="TextBox 19">
            <a:extLst>
              <a:ext uri="{FF2B5EF4-FFF2-40B4-BE49-F238E27FC236}">
                <a16:creationId xmlns:a16="http://schemas.microsoft.com/office/drawing/2014/main" id="{32D25837-62A1-47A1-866F-593B174C7D72}"/>
              </a:ext>
            </a:extLst>
          </p:cNvPr>
          <p:cNvSpPr txBox="1"/>
          <p:nvPr/>
        </p:nvSpPr>
        <p:spPr>
          <a:xfrm>
            <a:off x="5082876" y="2722915"/>
            <a:ext cx="1013123" cy="246221"/>
          </a:xfrm>
          <a:prstGeom prst="rect">
            <a:avLst/>
          </a:prstGeom>
          <a:noFill/>
        </p:spPr>
        <p:txBody>
          <a:bodyPr wrap="square" rtlCol="0">
            <a:spAutoFit/>
          </a:bodyPr>
          <a:lstStyle/>
          <a:p>
            <a:pPr algn="ctr"/>
            <a:r>
              <a:rPr lang="en-US" sz="1000" b="1" dirty="0">
                <a:solidFill>
                  <a:schemeClr val="bg1">
                    <a:lumMod val="65000"/>
                  </a:schemeClr>
                </a:solidFill>
              </a:rPr>
              <a:t>LED Displays</a:t>
            </a:r>
          </a:p>
        </p:txBody>
      </p:sp>
      <p:sp>
        <p:nvSpPr>
          <p:cNvPr id="21" name="TextBox 20">
            <a:extLst>
              <a:ext uri="{FF2B5EF4-FFF2-40B4-BE49-F238E27FC236}">
                <a16:creationId xmlns:a16="http://schemas.microsoft.com/office/drawing/2014/main" id="{8EA6C0D3-1B77-48B6-AE73-93D45D935909}"/>
              </a:ext>
            </a:extLst>
          </p:cNvPr>
          <p:cNvSpPr txBox="1"/>
          <p:nvPr/>
        </p:nvSpPr>
        <p:spPr>
          <a:xfrm>
            <a:off x="3993917" y="3218647"/>
            <a:ext cx="1285014" cy="246221"/>
          </a:xfrm>
          <a:prstGeom prst="rect">
            <a:avLst/>
          </a:prstGeom>
          <a:noFill/>
        </p:spPr>
        <p:txBody>
          <a:bodyPr wrap="square" rtlCol="0">
            <a:spAutoFit/>
          </a:bodyPr>
          <a:lstStyle/>
          <a:p>
            <a:pPr algn="ctr"/>
            <a:r>
              <a:rPr lang="en-US" sz="1000" b="1" dirty="0">
                <a:solidFill>
                  <a:schemeClr val="bg1">
                    <a:lumMod val="65000"/>
                  </a:schemeClr>
                </a:solidFill>
              </a:rPr>
              <a:t>Analog Systems</a:t>
            </a:r>
          </a:p>
        </p:txBody>
      </p:sp>
      <p:sp>
        <p:nvSpPr>
          <p:cNvPr id="22" name="TextBox 21">
            <a:extLst>
              <a:ext uri="{FF2B5EF4-FFF2-40B4-BE49-F238E27FC236}">
                <a16:creationId xmlns:a16="http://schemas.microsoft.com/office/drawing/2014/main" id="{D2846C3F-7C59-49AB-AD7C-AA0F9FA63BB7}"/>
              </a:ext>
            </a:extLst>
          </p:cNvPr>
          <p:cNvSpPr txBox="1"/>
          <p:nvPr/>
        </p:nvSpPr>
        <p:spPr>
          <a:xfrm>
            <a:off x="3921766" y="3999074"/>
            <a:ext cx="1002769" cy="246221"/>
          </a:xfrm>
          <a:prstGeom prst="rect">
            <a:avLst/>
          </a:prstGeom>
          <a:noFill/>
        </p:spPr>
        <p:txBody>
          <a:bodyPr wrap="square" rtlCol="0">
            <a:spAutoFit/>
          </a:bodyPr>
          <a:lstStyle/>
          <a:p>
            <a:pPr algn="ctr"/>
            <a:r>
              <a:rPr lang="en-US" sz="1000" b="1" dirty="0">
                <a:solidFill>
                  <a:schemeClr val="bg1">
                    <a:lumMod val="65000"/>
                  </a:schemeClr>
                </a:solidFill>
              </a:rPr>
              <a:t>Email Alerts</a:t>
            </a:r>
          </a:p>
        </p:txBody>
      </p:sp>
      <p:sp>
        <p:nvSpPr>
          <p:cNvPr id="23" name="TextBox 22">
            <a:extLst>
              <a:ext uri="{FF2B5EF4-FFF2-40B4-BE49-F238E27FC236}">
                <a16:creationId xmlns:a16="http://schemas.microsoft.com/office/drawing/2014/main" id="{04164D80-9612-4DD2-AD59-BBB571E883B8}"/>
              </a:ext>
            </a:extLst>
          </p:cNvPr>
          <p:cNvSpPr txBox="1"/>
          <p:nvPr/>
        </p:nvSpPr>
        <p:spPr>
          <a:xfrm>
            <a:off x="3492532" y="4631442"/>
            <a:ext cx="1002769" cy="400110"/>
          </a:xfrm>
          <a:prstGeom prst="rect">
            <a:avLst/>
          </a:prstGeom>
          <a:noFill/>
        </p:spPr>
        <p:txBody>
          <a:bodyPr wrap="square" rtlCol="0">
            <a:spAutoFit/>
          </a:bodyPr>
          <a:lstStyle/>
          <a:p>
            <a:pPr algn="ctr"/>
            <a:r>
              <a:rPr lang="en-US" sz="1000" b="1" dirty="0">
                <a:solidFill>
                  <a:schemeClr val="bg1">
                    <a:lumMod val="65000"/>
                  </a:schemeClr>
                </a:solidFill>
              </a:rPr>
              <a:t>Emergency Phones</a:t>
            </a:r>
          </a:p>
        </p:txBody>
      </p:sp>
      <p:sp>
        <p:nvSpPr>
          <p:cNvPr id="24" name="TextBox 23">
            <a:extLst>
              <a:ext uri="{FF2B5EF4-FFF2-40B4-BE49-F238E27FC236}">
                <a16:creationId xmlns:a16="http://schemas.microsoft.com/office/drawing/2014/main" id="{04B50F1E-F84B-4BA6-9669-889736A098E4}"/>
              </a:ext>
            </a:extLst>
          </p:cNvPr>
          <p:cNvSpPr txBox="1"/>
          <p:nvPr/>
        </p:nvSpPr>
        <p:spPr>
          <a:xfrm>
            <a:off x="4390638" y="5420007"/>
            <a:ext cx="857471" cy="400110"/>
          </a:xfrm>
          <a:prstGeom prst="rect">
            <a:avLst/>
          </a:prstGeom>
          <a:noFill/>
        </p:spPr>
        <p:txBody>
          <a:bodyPr wrap="square" rtlCol="0">
            <a:spAutoFit/>
          </a:bodyPr>
          <a:lstStyle/>
          <a:p>
            <a:pPr algn="ctr"/>
            <a:r>
              <a:rPr lang="en-US" sz="1000" b="1" dirty="0">
                <a:solidFill>
                  <a:schemeClr val="bg1">
                    <a:lumMod val="65000"/>
                  </a:schemeClr>
                </a:solidFill>
              </a:rPr>
              <a:t>SMS Messaging</a:t>
            </a:r>
          </a:p>
        </p:txBody>
      </p:sp>
      <p:sp>
        <p:nvSpPr>
          <p:cNvPr id="25" name="Title 1">
            <a:extLst>
              <a:ext uri="{FF2B5EF4-FFF2-40B4-BE49-F238E27FC236}">
                <a16:creationId xmlns:a16="http://schemas.microsoft.com/office/drawing/2014/main" id="{4432ED8A-48D6-4ADB-BCEF-464E5A05E351}"/>
              </a:ext>
            </a:extLst>
          </p:cNvPr>
          <p:cNvSpPr txBox="1">
            <a:spLocks/>
          </p:cNvSpPr>
          <p:nvPr/>
        </p:nvSpPr>
        <p:spPr bwMode="auto">
          <a:xfrm>
            <a:off x="1735694" y="954131"/>
            <a:ext cx="8465819" cy="74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2600"/>
              </a:spcBef>
              <a:buClr>
                <a:schemeClr val="tx2"/>
              </a:buClr>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1pPr>
            <a:lvl2pPr marL="742950" indent="-285750">
              <a:spcBef>
                <a:spcPts val="1000"/>
              </a:spcBef>
              <a:buClr>
                <a:schemeClr val="tx2"/>
              </a:buClr>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2pPr>
            <a:lvl3pPr marL="1143000" indent="-228600">
              <a:spcBef>
                <a:spcPts val="1000"/>
              </a:spcBef>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3pPr>
            <a:lvl4pPr marL="1600200" indent="-228600">
              <a:spcBef>
                <a:spcPts val="1000"/>
              </a:spcBef>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4pPr>
            <a:lvl5pPr marL="2057400" indent="-228600">
              <a:spcBef>
                <a:spcPts val="1000"/>
              </a:spcBef>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5pPr>
            <a:lvl6pPr marL="2514600" indent="-228600" eaLnBrk="0" fontAlgn="base" hangingPunct="0">
              <a:spcBef>
                <a:spcPts val="1000"/>
              </a:spcBef>
              <a:spcAft>
                <a:spcPct val="0"/>
              </a:spcAft>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6pPr>
            <a:lvl7pPr marL="2971800" indent="-228600" eaLnBrk="0" fontAlgn="base" hangingPunct="0">
              <a:spcBef>
                <a:spcPts val="1000"/>
              </a:spcBef>
              <a:spcAft>
                <a:spcPct val="0"/>
              </a:spcAft>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7pPr>
            <a:lvl8pPr marL="3429000" indent="-228600" eaLnBrk="0" fontAlgn="base" hangingPunct="0">
              <a:spcBef>
                <a:spcPts val="1000"/>
              </a:spcBef>
              <a:spcAft>
                <a:spcPct val="0"/>
              </a:spcAft>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8pPr>
            <a:lvl9pPr marL="3886200" indent="-228600" eaLnBrk="0" fontAlgn="base" hangingPunct="0">
              <a:spcBef>
                <a:spcPts val="1000"/>
              </a:spcBef>
              <a:spcAft>
                <a:spcPct val="0"/>
              </a:spcAft>
              <a:buFont typeface="Arial" panose="020B0604020202020204" pitchFamily="34" charset="0"/>
              <a:buChar char="»"/>
              <a:defRPr sz="1700">
                <a:solidFill>
                  <a:schemeClr val="bg1"/>
                </a:solidFill>
                <a:latin typeface="Arial" panose="020B0604020202020204" pitchFamily="34" charset="0"/>
                <a:ea typeface="Geneva" charset="0"/>
                <a:cs typeface="Arial" panose="020B0604020202020204" pitchFamily="34" charset="0"/>
              </a:defRPr>
            </a:lvl9pPr>
          </a:lstStyle>
          <a:p>
            <a:pPr algn="ctr">
              <a:buNone/>
            </a:pPr>
            <a:r>
              <a:rPr lang="nl-NL" sz="2400" dirty="0">
                <a:solidFill>
                  <a:schemeClr val="tx2"/>
                </a:solidFill>
              </a:rPr>
              <a:t>Vele mogelijkheden van activeringsmethoden en </a:t>
            </a:r>
            <a:r>
              <a:rPr lang="nl-NL" sz="2400" dirty="0" err="1">
                <a:solidFill>
                  <a:schemeClr val="tx2"/>
                </a:solidFill>
              </a:rPr>
              <a:t>devices</a:t>
            </a:r>
            <a:r>
              <a:rPr lang="nl-NL" sz="2400" dirty="0">
                <a:solidFill>
                  <a:schemeClr val="tx2"/>
                </a:solidFill>
              </a:rPr>
              <a:t> om te waarschuwen</a:t>
            </a:r>
            <a:endParaRPr lang="en-US" sz="2400" dirty="0">
              <a:solidFill>
                <a:schemeClr val="tx2"/>
              </a:solidFill>
            </a:endParaRPr>
          </a:p>
        </p:txBody>
      </p:sp>
      <p:sp>
        <p:nvSpPr>
          <p:cNvPr id="5" name="TextBox 4">
            <a:extLst>
              <a:ext uri="{FF2B5EF4-FFF2-40B4-BE49-F238E27FC236}">
                <a16:creationId xmlns:a16="http://schemas.microsoft.com/office/drawing/2014/main" id="{60CFA66C-04AE-4606-AE77-13232C2E03EC}"/>
              </a:ext>
            </a:extLst>
          </p:cNvPr>
          <p:cNvSpPr txBox="1"/>
          <p:nvPr/>
        </p:nvSpPr>
        <p:spPr>
          <a:xfrm>
            <a:off x="540881" y="5610389"/>
            <a:ext cx="2033383" cy="523220"/>
          </a:xfrm>
          <a:prstGeom prst="rect">
            <a:avLst/>
          </a:prstGeom>
          <a:solidFill>
            <a:srgbClr val="CCFFCC"/>
          </a:solidFill>
        </p:spPr>
        <p:txBody>
          <a:bodyPr wrap="square" rtlCol="0">
            <a:spAutoFit/>
          </a:bodyPr>
          <a:lstStyle/>
          <a:p>
            <a:pPr algn="ctr"/>
            <a:r>
              <a:rPr lang="en-US" sz="1400" dirty="0" err="1">
                <a:solidFill>
                  <a:srgbClr val="FF0000"/>
                </a:solidFill>
              </a:rPr>
              <a:t>Alarmering</a:t>
            </a:r>
            <a:r>
              <a:rPr lang="en-US" sz="1400" dirty="0">
                <a:solidFill>
                  <a:srgbClr val="FF0000"/>
                </a:solidFill>
              </a:rPr>
              <a:t> </a:t>
            </a:r>
            <a:r>
              <a:rPr lang="en-US" sz="1400" dirty="0" err="1">
                <a:solidFill>
                  <a:srgbClr val="FF0000"/>
                </a:solidFill>
              </a:rPr>
              <a:t>en</a:t>
            </a:r>
            <a:r>
              <a:rPr lang="en-US" sz="1400" dirty="0">
                <a:solidFill>
                  <a:srgbClr val="FF0000"/>
                </a:solidFill>
              </a:rPr>
              <a:t> </a:t>
            </a:r>
            <a:r>
              <a:rPr lang="en-US" sz="1400" dirty="0" err="1">
                <a:solidFill>
                  <a:srgbClr val="FF0000"/>
                </a:solidFill>
              </a:rPr>
              <a:t>detectie</a:t>
            </a:r>
            <a:r>
              <a:rPr lang="en-US" sz="1400" dirty="0">
                <a:solidFill>
                  <a:srgbClr val="FF0000"/>
                </a:solidFill>
              </a:rPr>
              <a:t> </a:t>
            </a:r>
            <a:r>
              <a:rPr lang="en-US" sz="1400" dirty="0" err="1">
                <a:solidFill>
                  <a:srgbClr val="FF0000"/>
                </a:solidFill>
              </a:rPr>
              <a:t>naar</a:t>
            </a:r>
            <a:r>
              <a:rPr lang="en-US" sz="1400" dirty="0">
                <a:solidFill>
                  <a:srgbClr val="FF0000"/>
                </a:solidFill>
              </a:rPr>
              <a:t> PBX</a:t>
            </a:r>
          </a:p>
        </p:txBody>
      </p:sp>
      <p:grpSp>
        <p:nvGrpSpPr>
          <p:cNvPr id="44" name="Group 43">
            <a:extLst>
              <a:ext uri="{FF2B5EF4-FFF2-40B4-BE49-F238E27FC236}">
                <a16:creationId xmlns:a16="http://schemas.microsoft.com/office/drawing/2014/main" id="{47ADFE57-C7CA-434C-95A9-3ADFB161FE4F}"/>
              </a:ext>
            </a:extLst>
          </p:cNvPr>
          <p:cNvGrpSpPr/>
          <p:nvPr/>
        </p:nvGrpSpPr>
        <p:grpSpPr>
          <a:xfrm>
            <a:off x="2723662" y="1790306"/>
            <a:ext cx="9468338" cy="5097537"/>
            <a:chOff x="2723662" y="1762026"/>
            <a:chExt cx="9468338" cy="5097537"/>
          </a:xfrm>
        </p:grpSpPr>
        <p:sp>
          <p:nvSpPr>
            <p:cNvPr id="33" name="TextBox 32">
              <a:extLst>
                <a:ext uri="{FF2B5EF4-FFF2-40B4-BE49-F238E27FC236}">
                  <a16:creationId xmlns:a16="http://schemas.microsoft.com/office/drawing/2014/main" id="{0809EB10-71BE-4A47-B70C-B8E9A82DEFBD}"/>
                </a:ext>
              </a:extLst>
            </p:cNvPr>
            <p:cNvSpPr txBox="1"/>
            <p:nvPr/>
          </p:nvSpPr>
          <p:spPr>
            <a:xfrm>
              <a:off x="4467130" y="2596038"/>
              <a:ext cx="792205" cy="276999"/>
            </a:xfrm>
            <a:prstGeom prst="rect">
              <a:avLst/>
            </a:prstGeom>
            <a:noFill/>
          </p:spPr>
          <p:txBody>
            <a:bodyPr wrap="none" rtlCol="0">
              <a:spAutoFit/>
            </a:bodyPr>
            <a:lstStyle/>
            <a:p>
              <a:r>
                <a:rPr lang="en-US" sz="1200" dirty="0"/>
                <a:t>HTTP(S)</a:t>
              </a:r>
            </a:p>
          </p:txBody>
        </p:sp>
        <p:grpSp>
          <p:nvGrpSpPr>
            <p:cNvPr id="43" name="Group 42">
              <a:extLst>
                <a:ext uri="{FF2B5EF4-FFF2-40B4-BE49-F238E27FC236}">
                  <a16:creationId xmlns:a16="http://schemas.microsoft.com/office/drawing/2014/main" id="{D349C119-9748-440B-BD69-76D50AC76042}"/>
                </a:ext>
              </a:extLst>
            </p:cNvPr>
            <p:cNvGrpSpPr/>
            <p:nvPr/>
          </p:nvGrpSpPr>
          <p:grpSpPr>
            <a:xfrm>
              <a:off x="5147333" y="1762026"/>
              <a:ext cx="7044667" cy="5097537"/>
              <a:chOff x="5147333" y="1762026"/>
              <a:chExt cx="7044667" cy="5097537"/>
            </a:xfrm>
          </p:grpSpPr>
          <p:grpSp>
            <p:nvGrpSpPr>
              <p:cNvPr id="42" name="Group 41">
                <a:extLst>
                  <a:ext uri="{FF2B5EF4-FFF2-40B4-BE49-F238E27FC236}">
                    <a16:creationId xmlns:a16="http://schemas.microsoft.com/office/drawing/2014/main" id="{8AC16EE9-9064-4114-9C7D-34A0BA9B23D8}"/>
                  </a:ext>
                </a:extLst>
              </p:cNvPr>
              <p:cNvGrpSpPr/>
              <p:nvPr/>
            </p:nvGrpSpPr>
            <p:grpSpPr>
              <a:xfrm>
                <a:off x="5147333" y="1762026"/>
                <a:ext cx="6550595" cy="1623454"/>
                <a:chOff x="5147333" y="1762026"/>
                <a:chExt cx="6550595" cy="1623454"/>
              </a:xfrm>
            </p:grpSpPr>
            <p:sp>
              <p:nvSpPr>
                <p:cNvPr id="4" name="TextBox 3">
                  <a:extLst>
                    <a:ext uri="{FF2B5EF4-FFF2-40B4-BE49-F238E27FC236}">
                      <a16:creationId xmlns:a16="http://schemas.microsoft.com/office/drawing/2014/main" id="{291BEC1C-CB30-4903-811A-306C3BD68631}"/>
                    </a:ext>
                  </a:extLst>
                </p:cNvPr>
                <p:cNvSpPr txBox="1"/>
                <p:nvPr/>
              </p:nvSpPr>
              <p:spPr>
                <a:xfrm>
                  <a:off x="10420206" y="2739149"/>
                  <a:ext cx="1277722" cy="646331"/>
                </a:xfrm>
                <a:prstGeom prst="rect">
                  <a:avLst/>
                </a:prstGeom>
                <a:noFill/>
              </p:spPr>
              <p:txBody>
                <a:bodyPr wrap="none" rtlCol="0">
                  <a:spAutoFit/>
                </a:bodyPr>
                <a:lstStyle/>
                <a:p>
                  <a:r>
                    <a:rPr lang="en-US" sz="1200" dirty="0"/>
                    <a:t>API (XML/PAPI)</a:t>
                  </a:r>
                </a:p>
                <a:p>
                  <a:r>
                    <a:rPr lang="en-US" sz="1200" dirty="0"/>
                    <a:t>Multicast audio</a:t>
                  </a:r>
                </a:p>
                <a:p>
                  <a:r>
                    <a:rPr lang="en-US" sz="1200" dirty="0"/>
                    <a:t>SNMP</a:t>
                  </a:r>
                  <a:endParaRPr lang="en-US" dirty="0"/>
                </a:p>
              </p:txBody>
            </p:sp>
            <p:sp>
              <p:nvSpPr>
                <p:cNvPr id="30" name="TextBox 29">
                  <a:extLst>
                    <a:ext uri="{FF2B5EF4-FFF2-40B4-BE49-F238E27FC236}">
                      <a16:creationId xmlns:a16="http://schemas.microsoft.com/office/drawing/2014/main" id="{91821616-43BD-4B23-BCC5-1D02F421E80D}"/>
                    </a:ext>
                  </a:extLst>
                </p:cNvPr>
                <p:cNvSpPr txBox="1"/>
                <p:nvPr/>
              </p:nvSpPr>
              <p:spPr>
                <a:xfrm>
                  <a:off x="8991742" y="2070153"/>
                  <a:ext cx="1136850" cy="276999"/>
                </a:xfrm>
                <a:prstGeom prst="rect">
                  <a:avLst/>
                </a:prstGeom>
                <a:noFill/>
              </p:spPr>
              <p:txBody>
                <a:bodyPr wrap="none" rtlCol="0">
                  <a:spAutoFit/>
                </a:bodyPr>
                <a:lstStyle/>
                <a:p>
                  <a:r>
                    <a:rPr lang="en-US" sz="1200" dirty="0"/>
                    <a:t>FXS/FXO/SIP</a:t>
                  </a:r>
                </a:p>
              </p:txBody>
            </p:sp>
            <p:sp>
              <p:nvSpPr>
                <p:cNvPr id="31" name="TextBox 30">
                  <a:extLst>
                    <a:ext uri="{FF2B5EF4-FFF2-40B4-BE49-F238E27FC236}">
                      <a16:creationId xmlns:a16="http://schemas.microsoft.com/office/drawing/2014/main" id="{F848618A-1A3A-49EE-BE8E-CE0081779C90}"/>
                    </a:ext>
                  </a:extLst>
                </p:cNvPr>
                <p:cNvSpPr txBox="1"/>
                <p:nvPr/>
              </p:nvSpPr>
              <p:spPr>
                <a:xfrm>
                  <a:off x="6857998" y="1762026"/>
                  <a:ext cx="2735390" cy="276999"/>
                </a:xfrm>
                <a:prstGeom prst="rect">
                  <a:avLst/>
                </a:prstGeom>
                <a:noFill/>
              </p:spPr>
              <p:txBody>
                <a:bodyPr wrap="square" rtlCol="0">
                  <a:spAutoFit/>
                </a:bodyPr>
                <a:lstStyle/>
                <a:p>
                  <a:r>
                    <a:rPr lang="en-US" sz="1200" dirty="0"/>
                    <a:t>API/SIP/HTTP(s) Multicast Audio</a:t>
                  </a:r>
                </a:p>
              </p:txBody>
            </p:sp>
            <p:sp>
              <p:nvSpPr>
                <p:cNvPr id="32" name="TextBox 31">
                  <a:extLst>
                    <a:ext uri="{FF2B5EF4-FFF2-40B4-BE49-F238E27FC236}">
                      <a16:creationId xmlns:a16="http://schemas.microsoft.com/office/drawing/2014/main" id="{05F9AC2F-2D64-4767-A856-F1818193B15F}"/>
                    </a:ext>
                  </a:extLst>
                </p:cNvPr>
                <p:cNvSpPr txBox="1"/>
                <p:nvPr/>
              </p:nvSpPr>
              <p:spPr>
                <a:xfrm>
                  <a:off x="5147333" y="1969297"/>
                  <a:ext cx="1095172" cy="276999"/>
                </a:xfrm>
                <a:prstGeom prst="rect">
                  <a:avLst/>
                </a:prstGeom>
                <a:noFill/>
              </p:spPr>
              <p:txBody>
                <a:bodyPr wrap="none" rtlCol="0">
                  <a:spAutoFit/>
                </a:bodyPr>
                <a:lstStyle/>
                <a:p>
                  <a:r>
                    <a:rPr lang="en-US" sz="1200" dirty="0"/>
                    <a:t>Paging Relay</a:t>
                  </a:r>
                </a:p>
              </p:txBody>
            </p:sp>
          </p:grpSp>
          <p:grpSp>
            <p:nvGrpSpPr>
              <p:cNvPr id="34" name="Group 33">
                <a:extLst>
                  <a:ext uri="{FF2B5EF4-FFF2-40B4-BE49-F238E27FC236}">
                    <a16:creationId xmlns:a16="http://schemas.microsoft.com/office/drawing/2014/main" id="{6E26A906-B0EF-4C9F-8A00-D5F5D4B40146}"/>
                  </a:ext>
                </a:extLst>
              </p:cNvPr>
              <p:cNvGrpSpPr/>
              <p:nvPr/>
            </p:nvGrpSpPr>
            <p:grpSpPr>
              <a:xfrm>
                <a:off x="5520257" y="3548137"/>
                <a:ext cx="6671743" cy="3311426"/>
                <a:chOff x="5520257" y="3548137"/>
                <a:chExt cx="6671743" cy="3311426"/>
              </a:xfrm>
            </p:grpSpPr>
            <p:grpSp>
              <p:nvGrpSpPr>
                <p:cNvPr id="7" name="Group 6">
                  <a:extLst>
                    <a:ext uri="{FF2B5EF4-FFF2-40B4-BE49-F238E27FC236}">
                      <a16:creationId xmlns:a16="http://schemas.microsoft.com/office/drawing/2014/main" id="{A54694D2-995E-4091-9B8E-45D3A24D6F32}"/>
                    </a:ext>
                  </a:extLst>
                </p:cNvPr>
                <p:cNvGrpSpPr/>
                <p:nvPr/>
              </p:nvGrpSpPr>
              <p:grpSpPr>
                <a:xfrm>
                  <a:off x="8400381" y="3548137"/>
                  <a:ext cx="3791619" cy="3182742"/>
                  <a:chOff x="8400381" y="3548137"/>
                  <a:chExt cx="3791619" cy="3182742"/>
                </a:xfrm>
              </p:grpSpPr>
              <p:sp>
                <p:nvSpPr>
                  <p:cNvPr id="26" name="TextBox 25">
                    <a:extLst>
                      <a:ext uri="{FF2B5EF4-FFF2-40B4-BE49-F238E27FC236}">
                        <a16:creationId xmlns:a16="http://schemas.microsoft.com/office/drawing/2014/main" id="{85D5FB51-6C2F-4777-89C5-58A6DD8167BA}"/>
                      </a:ext>
                    </a:extLst>
                  </p:cNvPr>
                  <p:cNvSpPr txBox="1"/>
                  <p:nvPr/>
                </p:nvSpPr>
                <p:spPr>
                  <a:xfrm>
                    <a:off x="11399795" y="3548137"/>
                    <a:ext cx="792205" cy="276999"/>
                  </a:xfrm>
                  <a:prstGeom prst="rect">
                    <a:avLst/>
                  </a:prstGeom>
                  <a:noFill/>
                </p:spPr>
                <p:txBody>
                  <a:bodyPr wrap="none" rtlCol="0">
                    <a:spAutoFit/>
                  </a:bodyPr>
                  <a:lstStyle/>
                  <a:p>
                    <a:r>
                      <a:rPr lang="en-US" sz="1200" dirty="0"/>
                      <a:t>HTTP(S)</a:t>
                    </a:r>
                  </a:p>
                </p:txBody>
              </p:sp>
              <p:sp>
                <p:nvSpPr>
                  <p:cNvPr id="27" name="TextBox 26">
                    <a:extLst>
                      <a:ext uri="{FF2B5EF4-FFF2-40B4-BE49-F238E27FC236}">
                        <a16:creationId xmlns:a16="http://schemas.microsoft.com/office/drawing/2014/main" id="{3433E90F-E424-4002-91F9-E881464E107D}"/>
                      </a:ext>
                    </a:extLst>
                  </p:cNvPr>
                  <p:cNvSpPr txBox="1"/>
                  <p:nvPr/>
                </p:nvSpPr>
                <p:spPr>
                  <a:xfrm>
                    <a:off x="10769136" y="5050126"/>
                    <a:ext cx="849913" cy="276999"/>
                  </a:xfrm>
                  <a:prstGeom prst="rect">
                    <a:avLst/>
                  </a:prstGeom>
                  <a:noFill/>
                </p:spPr>
                <p:txBody>
                  <a:bodyPr wrap="none" rtlCol="0">
                    <a:spAutoFit/>
                  </a:bodyPr>
                  <a:lstStyle/>
                  <a:p>
                    <a:r>
                      <a:rPr lang="en-US" sz="1200" dirty="0"/>
                      <a:t>Syn-Apps</a:t>
                    </a:r>
                  </a:p>
                </p:txBody>
              </p:sp>
              <p:sp>
                <p:nvSpPr>
                  <p:cNvPr id="28" name="TextBox 27">
                    <a:extLst>
                      <a:ext uri="{FF2B5EF4-FFF2-40B4-BE49-F238E27FC236}">
                        <a16:creationId xmlns:a16="http://schemas.microsoft.com/office/drawing/2014/main" id="{E1B5E23A-25BC-4C60-AA7E-ECFA0C9399A6}"/>
                      </a:ext>
                    </a:extLst>
                  </p:cNvPr>
                  <p:cNvSpPr txBox="1"/>
                  <p:nvPr/>
                </p:nvSpPr>
                <p:spPr>
                  <a:xfrm>
                    <a:off x="8400381" y="6269214"/>
                    <a:ext cx="1095172" cy="461665"/>
                  </a:xfrm>
                  <a:prstGeom prst="rect">
                    <a:avLst/>
                  </a:prstGeom>
                  <a:noFill/>
                </p:spPr>
                <p:txBody>
                  <a:bodyPr wrap="none" rtlCol="0">
                    <a:spAutoFit/>
                  </a:bodyPr>
                  <a:lstStyle/>
                  <a:p>
                    <a:r>
                      <a:rPr lang="en-US" sz="1200" dirty="0"/>
                      <a:t>FXS/SIP/API</a:t>
                    </a:r>
                  </a:p>
                  <a:p>
                    <a:r>
                      <a:rPr lang="en-US" sz="1200" dirty="0"/>
                      <a:t>Paging Relay</a:t>
                    </a:r>
                  </a:p>
                </p:txBody>
              </p:sp>
            </p:grpSp>
            <p:grpSp>
              <p:nvGrpSpPr>
                <p:cNvPr id="29" name="Group 28">
                  <a:extLst>
                    <a:ext uri="{FF2B5EF4-FFF2-40B4-BE49-F238E27FC236}">
                      <a16:creationId xmlns:a16="http://schemas.microsoft.com/office/drawing/2014/main" id="{A9D5BC0D-BAEB-45B8-849C-B3BE81944F34}"/>
                    </a:ext>
                  </a:extLst>
                </p:cNvPr>
                <p:cNvGrpSpPr/>
                <p:nvPr/>
              </p:nvGrpSpPr>
              <p:grpSpPr>
                <a:xfrm>
                  <a:off x="5520257" y="6329798"/>
                  <a:ext cx="2709700" cy="529765"/>
                  <a:chOff x="5520257" y="6329798"/>
                  <a:chExt cx="2709700" cy="529765"/>
                </a:xfrm>
              </p:grpSpPr>
              <p:sp>
                <p:nvSpPr>
                  <p:cNvPr id="36" name="TextBox 35">
                    <a:extLst>
                      <a:ext uri="{FF2B5EF4-FFF2-40B4-BE49-F238E27FC236}">
                        <a16:creationId xmlns:a16="http://schemas.microsoft.com/office/drawing/2014/main" id="{3D32B496-A448-49CE-829B-67BC9C9948EF}"/>
                      </a:ext>
                    </a:extLst>
                  </p:cNvPr>
                  <p:cNvSpPr txBox="1"/>
                  <p:nvPr/>
                </p:nvSpPr>
                <p:spPr>
                  <a:xfrm>
                    <a:off x="5520257" y="6387363"/>
                    <a:ext cx="792205" cy="276999"/>
                  </a:xfrm>
                  <a:prstGeom prst="rect">
                    <a:avLst/>
                  </a:prstGeom>
                  <a:noFill/>
                </p:spPr>
                <p:txBody>
                  <a:bodyPr wrap="none" rtlCol="0">
                    <a:spAutoFit/>
                  </a:bodyPr>
                  <a:lstStyle/>
                  <a:p>
                    <a:r>
                      <a:rPr lang="en-US" sz="1200" dirty="0"/>
                      <a:t>HTTP(S)</a:t>
                    </a:r>
                  </a:p>
                </p:txBody>
              </p:sp>
              <p:sp>
                <p:nvSpPr>
                  <p:cNvPr id="37" name="TextBox 36">
                    <a:extLst>
                      <a:ext uri="{FF2B5EF4-FFF2-40B4-BE49-F238E27FC236}">
                        <a16:creationId xmlns:a16="http://schemas.microsoft.com/office/drawing/2014/main" id="{BD21B114-2FB5-4DD2-ABB5-BCB70D445BA0}"/>
                      </a:ext>
                    </a:extLst>
                  </p:cNvPr>
                  <p:cNvSpPr txBox="1"/>
                  <p:nvPr/>
                </p:nvSpPr>
                <p:spPr>
                  <a:xfrm>
                    <a:off x="6389479" y="6397898"/>
                    <a:ext cx="1284326" cy="461665"/>
                  </a:xfrm>
                  <a:prstGeom prst="rect">
                    <a:avLst/>
                  </a:prstGeom>
                  <a:noFill/>
                </p:spPr>
                <p:txBody>
                  <a:bodyPr wrap="none" rtlCol="0">
                    <a:spAutoFit/>
                  </a:bodyPr>
                  <a:lstStyle/>
                  <a:p>
                    <a:r>
                      <a:rPr lang="en-US" sz="1200" dirty="0"/>
                      <a:t>Paging Relay</a:t>
                    </a:r>
                  </a:p>
                  <a:p>
                    <a:r>
                      <a:rPr lang="en-US" sz="1200" dirty="0"/>
                      <a:t>Contact Closure</a:t>
                    </a:r>
                  </a:p>
                </p:txBody>
              </p:sp>
              <p:sp>
                <p:nvSpPr>
                  <p:cNvPr id="38" name="TextBox 37">
                    <a:extLst>
                      <a:ext uri="{FF2B5EF4-FFF2-40B4-BE49-F238E27FC236}">
                        <a16:creationId xmlns:a16="http://schemas.microsoft.com/office/drawing/2014/main" id="{2611C630-CD58-4083-A3FB-390C4D7C8662}"/>
                      </a:ext>
                    </a:extLst>
                  </p:cNvPr>
                  <p:cNvSpPr txBox="1"/>
                  <p:nvPr/>
                </p:nvSpPr>
                <p:spPr>
                  <a:xfrm>
                    <a:off x="7380044" y="6329798"/>
                    <a:ext cx="849913" cy="276999"/>
                  </a:xfrm>
                  <a:prstGeom prst="rect">
                    <a:avLst/>
                  </a:prstGeom>
                  <a:noFill/>
                </p:spPr>
                <p:txBody>
                  <a:bodyPr wrap="none" rtlCol="0">
                    <a:spAutoFit/>
                  </a:bodyPr>
                  <a:lstStyle/>
                  <a:p>
                    <a:r>
                      <a:rPr lang="en-US" sz="1200" dirty="0"/>
                      <a:t>Syn-Apps</a:t>
                    </a:r>
                  </a:p>
                </p:txBody>
              </p:sp>
            </p:grpSp>
          </p:grpSp>
        </p:grpSp>
        <p:sp>
          <p:nvSpPr>
            <p:cNvPr id="39" name="TextBox 38">
              <a:extLst>
                <a:ext uri="{FF2B5EF4-FFF2-40B4-BE49-F238E27FC236}">
                  <a16:creationId xmlns:a16="http://schemas.microsoft.com/office/drawing/2014/main" id="{1AAE7A3F-C4A8-49C5-8CD0-F94FD4F0F371}"/>
                </a:ext>
              </a:extLst>
            </p:cNvPr>
            <p:cNvSpPr txBox="1"/>
            <p:nvPr/>
          </p:nvSpPr>
          <p:spPr>
            <a:xfrm>
              <a:off x="2723662" y="4621873"/>
              <a:ext cx="952505" cy="276999"/>
            </a:xfrm>
            <a:prstGeom prst="rect">
              <a:avLst/>
            </a:prstGeom>
            <a:noFill/>
          </p:spPr>
          <p:txBody>
            <a:bodyPr wrap="none" rtlCol="0">
              <a:spAutoFit/>
            </a:bodyPr>
            <a:lstStyle/>
            <a:p>
              <a:r>
                <a:rPr lang="en-US" sz="1200" dirty="0"/>
                <a:t>Analog/SIP</a:t>
              </a:r>
            </a:p>
          </p:txBody>
        </p:sp>
        <p:sp>
          <p:nvSpPr>
            <p:cNvPr id="40" name="TextBox 39">
              <a:extLst>
                <a:ext uri="{FF2B5EF4-FFF2-40B4-BE49-F238E27FC236}">
                  <a16:creationId xmlns:a16="http://schemas.microsoft.com/office/drawing/2014/main" id="{8F8C3A33-7D4F-4CD6-876A-0BBC0BA0EC66}"/>
                </a:ext>
              </a:extLst>
            </p:cNvPr>
            <p:cNvSpPr txBox="1"/>
            <p:nvPr/>
          </p:nvSpPr>
          <p:spPr>
            <a:xfrm>
              <a:off x="3476842" y="3901664"/>
              <a:ext cx="612668" cy="276999"/>
            </a:xfrm>
            <a:prstGeom prst="rect">
              <a:avLst/>
            </a:prstGeom>
            <a:noFill/>
          </p:spPr>
          <p:txBody>
            <a:bodyPr wrap="none" rtlCol="0">
              <a:spAutoFit/>
            </a:bodyPr>
            <a:lstStyle/>
            <a:p>
              <a:r>
                <a:rPr lang="en-US" sz="1200" dirty="0"/>
                <a:t>SMTP</a:t>
              </a:r>
            </a:p>
          </p:txBody>
        </p:sp>
        <p:sp>
          <p:nvSpPr>
            <p:cNvPr id="41" name="TextBox 40">
              <a:extLst>
                <a:ext uri="{FF2B5EF4-FFF2-40B4-BE49-F238E27FC236}">
                  <a16:creationId xmlns:a16="http://schemas.microsoft.com/office/drawing/2014/main" id="{4882C6EA-ECF7-47D4-99C0-DD851BB78A67}"/>
                </a:ext>
              </a:extLst>
            </p:cNvPr>
            <p:cNvSpPr txBox="1"/>
            <p:nvPr/>
          </p:nvSpPr>
          <p:spPr>
            <a:xfrm>
              <a:off x="2747822" y="3078831"/>
              <a:ext cx="1441420" cy="276999"/>
            </a:xfrm>
            <a:prstGeom prst="rect">
              <a:avLst/>
            </a:prstGeom>
            <a:noFill/>
          </p:spPr>
          <p:txBody>
            <a:bodyPr wrap="none" rtlCol="0">
              <a:spAutoFit/>
            </a:bodyPr>
            <a:lstStyle/>
            <a:p>
              <a:r>
                <a:rPr lang="en-US" sz="1200" dirty="0"/>
                <a:t>FXS/FXO/600ohm</a:t>
              </a:r>
            </a:p>
          </p:txBody>
        </p:sp>
        <p:sp>
          <p:nvSpPr>
            <p:cNvPr id="45" name="TextBox 44">
              <a:extLst>
                <a:ext uri="{FF2B5EF4-FFF2-40B4-BE49-F238E27FC236}">
                  <a16:creationId xmlns:a16="http://schemas.microsoft.com/office/drawing/2014/main" id="{38702BC0-22BD-4496-B7DA-FE0C045D876F}"/>
                </a:ext>
              </a:extLst>
            </p:cNvPr>
            <p:cNvSpPr txBox="1"/>
            <p:nvPr/>
          </p:nvSpPr>
          <p:spPr>
            <a:xfrm>
              <a:off x="3899795" y="5532171"/>
              <a:ext cx="567335" cy="276999"/>
            </a:xfrm>
            <a:prstGeom prst="rect">
              <a:avLst/>
            </a:prstGeom>
            <a:noFill/>
          </p:spPr>
          <p:txBody>
            <a:bodyPr wrap="none" rtlCol="0">
              <a:spAutoFit/>
            </a:bodyPr>
            <a:lstStyle/>
            <a:p>
              <a:r>
                <a:rPr lang="en-US" sz="1200" dirty="0"/>
                <a:t>Twilio</a:t>
              </a:r>
            </a:p>
          </p:txBody>
        </p:sp>
      </p:grpSp>
      <p:sp>
        <p:nvSpPr>
          <p:cNvPr id="46" name="TextBox 45">
            <a:extLst>
              <a:ext uri="{FF2B5EF4-FFF2-40B4-BE49-F238E27FC236}">
                <a16:creationId xmlns:a16="http://schemas.microsoft.com/office/drawing/2014/main" id="{61D3D82A-2BCD-4348-850F-4349E17E9D98}"/>
              </a:ext>
            </a:extLst>
          </p:cNvPr>
          <p:cNvSpPr txBox="1"/>
          <p:nvPr/>
        </p:nvSpPr>
        <p:spPr>
          <a:xfrm>
            <a:off x="11236233" y="4306910"/>
            <a:ext cx="500458" cy="276999"/>
          </a:xfrm>
          <a:prstGeom prst="rect">
            <a:avLst/>
          </a:prstGeom>
          <a:noFill/>
        </p:spPr>
        <p:txBody>
          <a:bodyPr wrap="none" rtlCol="0">
            <a:spAutoFit/>
          </a:bodyPr>
          <a:lstStyle/>
          <a:p>
            <a:r>
              <a:rPr lang="en-US" sz="1200" dirty="0"/>
              <a:t>CAP</a:t>
            </a:r>
          </a:p>
        </p:txBody>
      </p:sp>
      <p:pic>
        <p:nvPicPr>
          <p:cNvPr id="1026" name="Picture 2" descr="Microsoft Teams - Videobellen - Helpdesk Digitale Zorg">
            <a:extLst>
              <a:ext uri="{FF2B5EF4-FFF2-40B4-BE49-F238E27FC236}">
                <a16:creationId xmlns:a16="http://schemas.microsoft.com/office/drawing/2014/main" id="{EA63BABB-5F24-4EF7-80A8-25872C7FF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6929" y="5475399"/>
            <a:ext cx="686094" cy="686094"/>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2B6E3F9A-AAEA-4105-AEB6-67B2AEC4A52B}"/>
              </a:ext>
            </a:extLst>
          </p:cNvPr>
          <p:cNvCxnSpPr/>
          <p:nvPr/>
        </p:nvCxnSpPr>
        <p:spPr>
          <a:xfrm flipH="1" flipV="1">
            <a:off x="8307465" y="4927152"/>
            <a:ext cx="1413065" cy="672532"/>
          </a:xfrm>
          <a:prstGeom prst="line">
            <a:avLst/>
          </a:prstGeom>
          <a:ln>
            <a:solidFill>
              <a:srgbClr val="B0C8E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2127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A90E1-71F1-464A-9E6E-EC589040FE88}"/>
              </a:ext>
            </a:extLst>
          </p:cNvPr>
          <p:cNvSpPr>
            <a:spLocks noGrp="1"/>
          </p:cNvSpPr>
          <p:nvPr>
            <p:ph type="title"/>
          </p:nvPr>
        </p:nvSpPr>
        <p:spPr/>
        <p:txBody>
          <a:bodyPr/>
          <a:lstStyle/>
          <a:p>
            <a:r>
              <a:rPr lang="en-US" dirty="0"/>
              <a:t>Microsoft Teams</a:t>
            </a:r>
            <a:endParaRPr lang="en-NL" dirty="0"/>
          </a:p>
        </p:txBody>
      </p:sp>
      <p:sp>
        <p:nvSpPr>
          <p:cNvPr id="4" name="Tekstvak 3">
            <a:extLst>
              <a:ext uri="{FF2B5EF4-FFF2-40B4-BE49-F238E27FC236}">
                <a16:creationId xmlns:a16="http://schemas.microsoft.com/office/drawing/2014/main" id="{1B7E6CB8-484A-4E47-ADBF-AAE6E80FD13A}"/>
              </a:ext>
            </a:extLst>
          </p:cNvPr>
          <p:cNvSpPr txBox="1"/>
          <p:nvPr/>
        </p:nvSpPr>
        <p:spPr>
          <a:xfrm>
            <a:off x="457717" y="945930"/>
            <a:ext cx="10657489" cy="707886"/>
          </a:xfrm>
          <a:prstGeom prst="rect">
            <a:avLst/>
          </a:prstGeom>
          <a:noFill/>
        </p:spPr>
        <p:txBody>
          <a:bodyPr wrap="square">
            <a:spAutoFit/>
          </a:bodyPr>
          <a:lstStyle/>
          <a:p>
            <a:pPr marL="342900" indent="-342900">
              <a:buFont typeface="Arial" panose="020B0604020202020204" pitchFamily="34" charset="0"/>
              <a:buChar char="•"/>
            </a:pPr>
            <a:endParaRPr lang="en-US" sz="2000" b="1" dirty="0"/>
          </a:p>
          <a:p>
            <a:r>
              <a:rPr lang="en-US" sz="2000" b="1" dirty="0" err="1"/>
              <a:t>Notificaties</a:t>
            </a:r>
            <a:r>
              <a:rPr lang="en-US" sz="2000" b="1" dirty="0"/>
              <a:t> </a:t>
            </a:r>
            <a:r>
              <a:rPr lang="en-US" sz="2000" b="1" dirty="0" err="1"/>
              <a:t>eenvoudig</a:t>
            </a:r>
            <a:r>
              <a:rPr lang="en-US" sz="2000" b="1" dirty="0"/>
              <a:t> </a:t>
            </a:r>
            <a:r>
              <a:rPr lang="en-US" sz="2000" b="1" dirty="0" err="1"/>
              <a:t>te</a:t>
            </a:r>
            <a:r>
              <a:rPr lang="en-US" sz="2000" b="1" dirty="0"/>
              <a:t> </a:t>
            </a:r>
            <a:r>
              <a:rPr lang="en-US" sz="2000" b="1" dirty="0" err="1"/>
              <a:t>zenden</a:t>
            </a:r>
            <a:r>
              <a:rPr lang="en-US" sz="2000" b="1" dirty="0"/>
              <a:t> </a:t>
            </a:r>
            <a:r>
              <a:rPr lang="en-US" sz="2000" b="1" dirty="0" err="1"/>
              <a:t>naar</a:t>
            </a:r>
            <a:r>
              <a:rPr lang="en-US" sz="2000" b="1" dirty="0"/>
              <a:t> MS Teams </a:t>
            </a:r>
          </a:p>
        </p:txBody>
      </p:sp>
      <p:pic>
        <p:nvPicPr>
          <p:cNvPr id="5" name="Picture 4">
            <a:extLst>
              <a:ext uri="{FF2B5EF4-FFF2-40B4-BE49-F238E27FC236}">
                <a16:creationId xmlns:a16="http://schemas.microsoft.com/office/drawing/2014/main" id="{4AAF67B7-9198-4F05-BA4C-8033EE3922D9}"/>
              </a:ext>
            </a:extLst>
          </p:cNvPr>
          <p:cNvPicPr>
            <a:picLocks noChangeAspect="1"/>
          </p:cNvPicPr>
          <p:nvPr/>
        </p:nvPicPr>
        <p:blipFill>
          <a:blip r:embed="rId2"/>
          <a:stretch>
            <a:fillRect/>
          </a:stretch>
        </p:blipFill>
        <p:spPr>
          <a:xfrm>
            <a:off x="1996965" y="1856260"/>
            <a:ext cx="7578994" cy="4026341"/>
          </a:xfrm>
          <a:prstGeom prst="rect">
            <a:avLst/>
          </a:prstGeom>
        </p:spPr>
      </p:pic>
      <p:pic>
        <p:nvPicPr>
          <p:cNvPr id="1026" name="Picture 2" descr="Microsoft Teams - Wikipedia">
            <a:extLst>
              <a:ext uri="{FF2B5EF4-FFF2-40B4-BE49-F238E27FC236}">
                <a16:creationId xmlns:a16="http://schemas.microsoft.com/office/drawing/2014/main" id="{DB5961E2-B90A-4AD8-86A1-624F14D89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646" y="4908331"/>
            <a:ext cx="932336" cy="86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03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1F24-9F30-CE45-8F85-C202EE489560}"/>
              </a:ext>
            </a:extLst>
          </p:cNvPr>
          <p:cNvSpPr>
            <a:spLocks noGrp="1"/>
          </p:cNvSpPr>
          <p:nvPr>
            <p:ph type="sldNum" sz="quarter" idx="4"/>
          </p:nvPr>
        </p:nvSpPr>
        <p:spPr/>
        <p:txBody>
          <a:bodyPr/>
          <a:lstStyle/>
          <a:p>
            <a:fld id="{CA93F7F0-4438-4A90-AB24-A1145129226D}" type="slidenum">
              <a:rPr lang="en-US" smtClean="0"/>
              <a:pPr/>
              <a:t>23</a:t>
            </a:fld>
            <a:endParaRPr lang="en-US"/>
          </a:p>
        </p:txBody>
      </p:sp>
      <p:pic>
        <p:nvPicPr>
          <p:cNvPr id="4" name="Picture 3">
            <a:extLst>
              <a:ext uri="{FF2B5EF4-FFF2-40B4-BE49-F238E27FC236}">
                <a16:creationId xmlns:a16="http://schemas.microsoft.com/office/drawing/2014/main" id="{99F152EC-5C4F-4C49-974D-B379799234EF}"/>
              </a:ext>
            </a:extLst>
          </p:cNvPr>
          <p:cNvPicPr>
            <a:picLocks noChangeAspect="1"/>
          </p:cNvPicPr>
          <p:nvPr/>
        </p:nvPicPr>
        <p:blipFill>
          <a:blip r:embed="rId2">
            <a:extLst>
              <a:ext uri="{28A0092B-C50C-407E-A947-70E740481C1C}">
                <a14:useLocalDpi xmlns:a14="http://schemas.microsoft.com/office/drawing/2010/main" val="0"/>
              </a:ext>
            </a:extLst>
          </a:blip>
          <a:srcRect t="3841" b="384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15C83-00AF-F44F-9C84-8B45B4363713}"/>
              </a:ext>
            </a:extLst>
          </p:cNvPr>
          <p:cNvSpPr/>
          <p:nvPr/>
        </p:nvSpPr>
        <p:spPr>
          <a:xfrm>
            <a:off x="0" y="0"/>
            <a:ext cx="6888480" cy="6858000"/>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EDF5C6-9E1A-834C-9550-3A9FD5BD3FD2}"/>
              </a:ext>
            </a:extLst>
          </p:cNvPr>
          <p:cNvSpPr txBox="1">
            <a:spLocks/>
          </p:cNvSpPr>
          <p:nvPr/>
        </p:nvSpPr>
        <p:spPr>
          <a:xfrm>
            <a:off x="709390" y="2294830"/>
            <a:ext cx="5469699" cy="1939158"/>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000" b="1" dirty="0">
                <a:solidFill>
                  <a:schemeClr val="bg1"/>
                </a:solidFill>
              </a:rPr>
              <a:t>Mitel </a:t>
            </a:r>
          </a:p>
          <a:p>
            <a:r>
              <a:rPr lang="en-US" sz="4000" b="1" dirty="0">
                <a:solidFill>
                  <a:schemeClr val="bg1"/>
                </a:solidFill>
              </a:rPr>
              <a:t>en Microsoft Teams</a:t>
            </a:r>
          </a:p>
        </p:txBody>
      </p:sp>
    </p:spTree>
    <p:extLst>
      <p:ext uri="{BB962C8B-B14F-4D97-AF65-F5344CB8AC3E}">
        <p14:creationId xmlns:p14="http://schemas.microsoft.com/office/powerpoint/2010/main" val="2956016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Mitel + Microsoft: A Winning Combination</a:t>
            </a:r>
          </a:p>
        </p:txBody>
      </p:sp>
      <p:sp>
        <p:nvSpPr>
          <p:cNvPr id="3" name="Slide Number Placeholder 2"/>
          <p:cNvSpPr>
            <a:spLocks noGrp="1"/>
          </p:cNvSpPr>
          <p:nvPr>
            <p:ph type="sldNum" sz="quarter" idx="10"/>
          </p:nvPr>
        </p:nvSpPr>
        <p:spPr>
          <a:xfrm>
            <a:off x="304801" y="6254496"/>
            <a:ext cx="630767" cy="365125"/>
          </a:xfrm>
          <a:prstGeom prst="rect">
            <a:avLst/>
          </a:prstGeom>
        </p:spPr>
        <p:txBody>
          <a:bodyPr vert="horz" wrap="square" lIns="0" tIns="0" rIns="0" bIns="0" numCol="1" anchor="b" anchorCtr="0" compatLnSpc="1">
            <a:prstTxWarp prst="textNoShape">
              <a:avLst/>
            </a:prstTxWarp>
          </a:bodyPr>
          <a:lstStyle>
            <a:defPPr>
              <a:defRPr lang="en-US"/>
            </a:defPPr>
            <a:lvl1pPr algn="l" rtl="0" fontAlgn="base">
              <a:spcBef>
                <a:spcPct val="0"/>
              </a:spcBef>
              <a:spcAft>
                <a:spcPct val="0"/>
              </a:spcAft>
              <a:defRPr sz="1467" kern="1200">
                <a:solidFill>
                  <a:srgbClr val="15325F"/>
                </a:solidFill>
                <a:latin typeface="Arial" charset="0"/>
                <a:ea typeface="ＭＳ Ｐゴシック" charset="0"/>
                <a:cs typeface="Arial" charset="0"/>
              </a:defRPr>
            </a:lvl1pPr>
            <a:lvl2pPr marL="239348" indent="103599"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479886" indent="206006"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719233" indent="309604"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959772" indent="412011"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729" algn="l" defTabSz="342946" rtl="0" eaLnBrk="1" latinLnBrk="0" hangingPunct="1">
              <a:defRPr kern="1200">
                <a:solidFill>
                  <a:schemeClr val="tx1"/>
                </a:solidFill>
                <a:latin typeface="Arial" charset="0"/>
                <a:ea typeface="ＭＳ Ｐゴシック" charset="0"/>
                <a:cs typeface="ＭＳ Ｐゴシック" charset="0"/>
              </a:defRPr>
            </a:lvl6pPr>
            <a:lvl7pPr marL="2057674" algn="l" defTabSz="342946" rtl="0" eaLnBrk="1" latinLnBrk="0" hangingPunct="1">
              <a:defRPr kern="1200">
                <a:solidFill>
                  <a:schemeClr val="tx1"/>
                </a:solidFill>
                <a:latin typeface="Arial" charset="0"/>
                <a:ea typeface="ＭＳ Ｐゴシック" charset="0"/>
                <a:cs typeface="ＭＳ Ｐゴシック" charset="0"/>
              </a:defRPr>
            </a:lvl7pPr>
            <a:lvl8pPr marL="2400620" algn="l" defTabSz="342946" rtl="0" eaLnBrk="1" latinLnBrk="0" hangingPunct="1">
              <a:defRPr kern="1200">
                <a:solidFill>
                  <a:schemeClr val="tx1"/>
                </a:solidFill>
                <a:latin typeface="Arial" charset="0"/>
                <a:ea typeface="ＭＳ Ｐゴシック" charset="0"/>
                <a:cs typeface="ＭＳ Ｐゴシック" charset="0"/>
              </a:defRPr>
            </a:lvl8pPr>
            <a:lvl9pPr marL="2743566" algn="l" defTabSz="342946" rtl="0" eaLnBrk="1" latinLnBrk="0" hangingPunct="1">
              <a:defRPr kern="1200">
                <a:solidFill>
                  <a:schemeClr val="tx1"/>
                </a:solidFill>
                <a:latin typeface="Arial" charset="0"/>
                <a:ea typeface="ＭＳ Ｐゴシック" charset="0"/>
                <a:cs typeface="ＭＳ Ｐゴシック" charset="0"/>
              </a:defRPr>
            </a:lvl9pPr>
          </a:lstStyle>
          <a:p>
            <a:pPr>
              <a:defRPr/>
            </a:pPr>
            <a:fld id="{CA93F7F0-4438-4A90-AB24-A1145129226D}" type="slidenum">
              <a:rPr lang="en-US" smtClean="0"/>
              <a:pPr>
                <a:defRPr/>
              </a:pPr>
              <a:t>24</a:t>
            </a:fld>
            <a:endParaRPr lang="en-US">
              <a:solidFill>
                <a:schemeClr val="tx1"/>
              </a:solidFill>
            </a:endParaRPr>
          </a:p>
        </p:txBody>
      </p:sp>
      <p:sp>
        <p:nvSpPr>
          <p:cNvPr id="8" name="Rectangle 7"/>
          <p:cNvSpPr/>
          <p:nvPr/>
        </p:nvSpPr>
        <p:spPr>
          <a:xfrm>
            <a:off x="2825151" y="4654260"/>
            <a:ext cx="6666663" cy="181314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b="1" dirty="0">
                <a:solidFill>
                  <a:schemeClr val="accent1"/>
                </a:solidFill>
              </a:rPr>
              <a:t>Telephony Tools</a:t>
            </a:r>
            <a:br>
              <a:rPr lang="en-US" sz="2400" dirty="0">
                <a:solidFill>
                  <a:schemeClr val="accent1"/>
                </a:solidFill>
              </a:rPr>
            </a:br>
            <a:endParaRPr lang="en-US" sz="1200" dirty="0">
              <a:solidFill>
                <a:schemeClr val="accent1"/>
              </a:solidFill>
            </a:endParaRPr>
          </a:p>
          <a:p>
            <a:pPr algn="ctr"/>
            <a:endParaRPr lang="en-US" sz="2400" dirty="0">
              <a:solidFill>
                <a:schemeClr val="accent1"/>
              </a:solidFill>
            </a:endParaRPr>
          </a:p>
          <a:p>
            <a:pPr algn="ctr"/>
            <a:endParaRPr lang="en-US" sz="2400" dirty="0">
              <a:solidFill>
                <a:schemeClr val="accent1"/>
              </a:solidFill>
            </a:endParaRPr>
          </a:p>
        </p:txBody>
      </p:sp>
      <p:grpSp>
        <p:nvGrpSpPr>
          <p:cNvPr id="9" name="Group 8"/>
          <p:cNvGrpSpPr/>
          <p:nvPr/>
        </p:nvGrpSpPr>
        <p:grpSpPr>
          <a:xfrm>
            <a:off x="2328609" y="4895096"/>
            <a:ext cx="1002353" cy="961427"/>
            <a:chOff x="4076742" y="745960"/>
            <a:chExt cx="751765" cy="751545"/>
          </a:xfrm>
        </p:grpSpPr>
        <p:sp>
          <p:nvSpPr>
            <p:cNvPr id="10" name="Freeform 5"/>
            <p:cNvSpPr>
              <a:spLocks/>
            </p:cNvSpPr>
            <p:nvPr/>
          </p:nvSpPr>
          <p:spPr bwMode="auto">
            <a:xfrm>
              <a:off x="4076742" y="745960"/>
              <a:ext cx="751765" cy="751545"/>
            </a:xfrm>
            <a:custGeom>
              <a:avLst/>
              <a:gdLst>
                <a:gd name="T0" fmla="+- 0 6110 5518"/>
                <a:gd name="T1" fmla="*/ T0 w 1184"/>
                <a:gd name="T2" fmla="+- 0 177 177"/>
                <a:gd name="T3" fmla="*/ 177 h 1184"/>
                <a:gd name="T4" fmla="+- 0 6035 5518"/>
                <a:gd name="T5" fmla="*/ T4 w 1184"/>
                <a:gd name="T6" fmla="+- 0 181 177"/>
                <a:gd name="T7" fmla="*/ 181 h 1184"/>
                <a:gd name="T8" fmla="+- 0 5964 5518"/>
                <a:gd name="T9" fmla="*/ T8 w 1184"/>
                <a:gd name="T10" fmla="+- 0 195 177"/>
                <a:gd name="T11" fmla="*/ 195 h 1184"/>
                <a:gd name="T12" fmla="+- 0 5896 5518"/>
                <a:gd name="T13" fmla="*/ T12 w 1184"/>
                <a:gd name="T14" fmla="+- 0 216 177"/>
                <a:gd name="T15" fmla="*/ 216 h 1184"/>
                <a:gd name="T16" fmla="+- 0 5831 5518"/>
                <a:gd name="T17" fmla="*/ T16 w 1184"/>
                <a:gd name="T18" fmla="+- 0 246 177"/>
                <a:gd name="T19" fmla="*/ 246 h 1184"/>
                <a:gd name="T20" fmla="+- 0 5772 5518"/>
                <a:gd name="T21" fmla="*/ T20 w 1184"/>
                <a:gd name="T22" fmla="+- 0 283 177"/>
                <a:gd name="T23" fmla="*/ 283 h 1184"/>
                <a:gd name="T24" fmla="+- 0 5717 5518"/>
                <a:gd name="T25" fmla="*/ T24 w 1184"/>
                <a:gd name="T26" fmla="+- 0 326 177"/>
                <a:gd name="T27" fmla="*/ 326 h 1184"/>
                <a:gd name="T28" fmla="+- 0 5667 5518"/>
                <a:gd name="T29" fmla="*/ T28 w 1184"/>
                <a:gd name="T30" fmla="+- 0 375 177"/>
                <a:gd name="T31" fmla="*/ 375 h 1184"/>
                <a:gd name="T32" fmla="+- 0 5624 5518"/>
                <a:gd name="T33" fmla="*/ T32 w 1184"/>
                <a:gd name="T34" fmla="+- 0 430 177"/>
                <a:gd name="T35" fmla="*/ 430 h 1184"/>
                <a:gd name="T36" fmla="+- 0 5587 5518"/>
                <a:gd name="T37" fmla="*/ T36 w 1184"/>
                <a:gd name="T38" fmla="+- 0 490 177"/>
                <a:gd name="T39" fmla="*/ 490 h 1184"/>
                <a:gd name="T40" fmla="+- 0 5558 5518"/>
                <a:gd name="T41" fmla="*/ T40 w 1184"/>
                <a:gd name="T42" fmla="+- 0 554 177"/>
                <a:gd name="T43" fmla="*/ 554 h 1184"/>
                <a:gd name="T44" fmla="+- 0 5536 5518"/>
                <a:gd name="T45" fmla="*/ T44 w 1184"/>
                <a:gd name="T46" fmla="+- 0 623 177"/>
                <a:gd name="T47" fmla="*/ 623 h 1184"/>
                <a:gd name="T48" fmla="+- 0 5522 5518"/>
                <a:gd name="T49" fmla="*/ T48 w 1184"/>
                <a:gd name="T50" fmla="+- 0 694 177"/>
                <a:gd name="T51" fmla="*/ 694 h 1184"/>
                <a:gd name="T52" fmla="+- 0 5518 5518"/>
                <a:gd name="T53" fmla="*/ T52 w 1184"/>
                <a:gd name="T54" fmla="+- 0 768 177"/>
                <a:gd name="T55" fmla="*/ 768 h 1184"/>
                <a:gd name="T56" fmla="+- 0 5522 5518"/>
                <a:gd name="T57" fmla="*/ T56 w 1184"/>
                <a:gd name="T58" fmla="+- 0 843 177"/>
                <a:gd name="T59" fmla="*/ 843 h 1184"/>
                <a:gd name="T60" fmla="+- 0 5536 5518"/>
                <a:gd name="T61" fmla="*/ T60 w 1184"/>
                <a:gd name="T62" fmla="+- 0 914 177"/>
                <a:gd name="T63" fmla="*/ 914 h 1184"/>
                <a:gd name="T64" fmla="+- 0 5558 5518"/>
                <a:gd name="T65" fmla="*/ T64 w 1184"/>
                <a:gd name="T66" fmla="+- 0 982 177"/>
                <a:gd name="T67" fmla="*/ 982 h 1184"/>
                <a:gd name="T68" fmla="+- 0 5587 5518"/>
                <a:gd name="T69" fmla="*/ T68 w 1184"/>
                <a:gd name="T70" fmla="+- 0 1047 177"/>
                <a:gd name="T71" fmla="*/ 1047 h 1184"/>
                <a:gd name="T72" fmla="+- 0 5624 5518"/>
                <a:gd name="T73" fmla="*/ T72 w 1184"/>
                <a:gd name="T74" fmla="+- 0 1106 177"/>
                <a:gd name="T75" fmla="*/ 1106 h 1184"/>
                <a:gd name="T76" fmla="+- 0 5667 5518"/>
                <a:gd name="T77" fmla="*/ T76 w 1184"/>
                <a:gd name="T78" fmla="+- 0 1161 177"/>
                <a:gd name="T79" fmla="*/ 1161 h 1184"/>
                <a:gd name="T80" fmla="+- 0 5717 5518"/>
                <a:gd name="T81" fmla="*/ T80 w 1184"/>
                <a:gd name="T82" fmla="+- 0 1211 177"/>
                <a:gd name="T83" fmla="*/ 1211 h 1184"/>
                <a:gd name="T84" fmla="+- 0 5772 5518"/>
                <a:gd name="T85" fmla="*/ T84 w 1184"/>
                <a:gd name="T86" fmla="+- 0 1254 177"/>
                <a:gd name="T87" fmla="*/ 1254 h 1184"/>
                <a:gd name="T88" fmla="+- 0 5831 5518"/>
                <a:gd name="T89" fmla="*/ T88 w 1184"/>
                <a:gd name="T90" fmla="+- 0 1291 177"/>
                <a:gd name="T91" fmla="*/ 1291 h 1184"/>
                <a:gd name="T92" fmla="+- 0 5896 5518"/>
                <a:gd name="T93" fmla="*/ T92 w 1184"/>
                <a:gd name="T94" fmla="+- 0 1320 177"/>
                <a:gd name="T95" fmla="*/ 1320 h 1184"/>
                <a:gd name="T96" fmla="+- 0 5964 5518"/>
                <a:gd name="T97" fmla="*/ T96 w 1184"/>
                <a:gd name="T98" fmla="+- 0 1342 177"/>
                <a:gd name="T99" fmla="*/ 1342 h 1184"/>
                <a:gd name="T100" fmla="+- 0 6035 5518"/>
                <a:gd name="T101" fmla="*/ T100 w 1184"/>
                <a:gd name="T102" fmla="+- 0 1356 177"/>
                <a:gd name="T103" fmla="*/ 1356 h 1184"/>
                <a:gd name="T104" fmla="+- 0 6110 5518"/>
                <a:gd name="T105" fmla="*/ T104 w 1184"/>
                <a:gd name="T106" fmla="+- 0 1360 177"/>
                <a:gd name="T107" fmla="*/ 1360 h 1184"/>
                <a:gd name="T108" fmla="+- 0 6184 5518"/>
                <a:gd name="T109" fmla="*/ T108 w 1184"/>
                <a:gd name="T110" fmla="+- 0 1356 177"/>
                <a:gd name="T111" fmla="*/ 1356 h 1184"/>
                <a:gd name="T112" fmla="+- 0 6255 5518"/>
                <a:gd name="T113" fmla="*/ T112 w 1184"/>
                <a:gd name="T114" fmla="+- 0 1342 177"/>
                <a:gd name="T115" fmla="*/ 1342 h 1184"/>
                <a:gd name="T116" fmla="+- 0 6324 5518"/>
                <a:gd name="T117" fmla="*/ T116 w 1184"/>
                <a:gd name="T118" fmla="+- 0 1320 177"/>
                <a:gd name="T119" fmla="*/ 1320 h 1184"/>
                <a:gd name="T120" fmla="+- 0 6388 5518"/>
                <a:gd name="T121" fmla="*/ T120 w 1184"/>
                <a:gd name="T122" fmla="+- 0 1291 177"/>
                <a:gd name="T123" fmla="*/ 1291 h 1184"/>
                <a:gd name="T124" fmla="+- 0 6448 5518"/>
                <a:gd name="T125" fmla="*/ T124 w 1184"/>
                <a:gd name="T126" fmla="+- 0 1254 177"/>
                <a:gd name="T127" fmla="*/ 1254 h 1184"/>
                <a:gd name="T128" fmla="+- 0 6503 5518"/>
                <a:gd name="T129" fmla="*/ T128 w 1184"/>
                <a:gd name="T130" fmla="+- 0 1211 177"/>
                <a:gd name="T131" fmla="*/ 1211 h 1184"/>
                <a:gd name="T132" fmla="+- 0 6552 5518"/>
                <a:gd name="T133" fmla="*/ T132 w 1184"/>
                <a:gd name="T134" fmla="+- 0 1161 177"/>
                <a:gd name="T135" fmla="*/ 1161 h 1184"/>
                <a:gd name="T136" fmla="+- 0 6595 5518"/>
                <a:gd name="T137" fmla="*/ T136 w 1184"/>
                <a:gd name="T138" fmla="+- 0 1106 177"/>
                <a:gd name="T139" fmla="*/ 1106 h 1184"/>
                <a:gd name="T140" fmla="+- 0 6632 5518"/>
                <a:gd name="T141" fmla="*/ T140 w 1184"/>
                <a:gd name="T142" fmla="+- 0 1047 177"/>
                <a:gd name="T143" fmla="*/ 1047 h 1184"/>
                <a:gd name="T144" fmla="+- 0 6662 5518"/>
                <a:gd name="T145" fmla="*/ T144 w 1184"/>
                <a:gd name="T146" fmla="+- 0 982 177"/>
                <a:gd name="T147" fmla="*/ 982 h 1184"/>
                <a:gd name="T148" fmla="+- 0 6683 5518"/>
                <a:gd name="T149" fmla="*/ T148 w 1184"/>
                <a:gd name="T150" fmla="+- 0 914 177"/>
                <a:gd name="T151" fmla="*/ 914 h 1184"/>
                <a:gd name="T152" fmla="+- 0 6697 5518"/>
                <a:gd name="T153" fmla="*/ T152 w 1184"/>
                <a:gd name="T154" fmla="+- 0 843 177"/>
                <a:gd name="T155" fmla="*/ 843 h 1184"/>
                <a:gd name="T156" fmla="+- 0 6701 5518"/>
                <a:gd name="T157" fmla="*/ T156 w 1184"/>
                <a:gd name="T158" fmla="+- 0 768 177"/>
                <a:gd name="T159" fmla="*/ 768 h 1184"/>
                <a:gd name="T160" fmla="+- 0 6697 5518"/>
                <a:gd name="T161" fmla="*/ T160 w 1184"/>
                <a:gd name="T162" fmla="+- 0 694 177"/>
                <a:gd name="T163" fmla="*/ 694 h 1184"/>
                <a:gd name="T164" fmla="+- 0 6683 5518"/>
                <a:gd name="T165" fmla="*/ T164 w 1184"/>
                <a:gd name="T166" fmla="+- 0 623 177"/>
                <a:gd name="T167" fmla="*/ 623 h 1184"/>
                <a:gd name="T168" fmla="+- 0 6662 5518"/>
                <a:gd name="T169" fmla="*/ T168 w 1184"/>
                <a:gd name="T170" fmla="+- 0 554 177"/>
                <a:gd name="T171" fmla="*/ 554 h 1184"/>
                <a:gd name="T172" fmla="+- 0 6632 5518"/>
                <a:gd name="T173" fmla="*/ T172 w 1184"/>
                <a:gd name="T174" fmla="+- 0 490 177"/>
                <a:gd name="T175" fmla="*/ 490 h 1184"/>
                <a:gd name="T176" fmla="+- 0 6595 5518"/>
                <a:gd name="T177" fmla="*/ T176 w 1184"/>
                <a:gd name="T178" fmla="+- 0 430 177"/>
                <a:gd name="T179" fmla="*/ 430 h 1184"/>
                <a:gd name="T180" fmla="+- 0 6552 5518"/>
                <a:gd name="T181" fmla="*/ T180 w 1184"/>
                <a:gd name="T182" fmla="+- 0 375 177"/>
                <a:gd name="T183" fmla="*/ 375 h 1184"/>
                <a:gd name="T184" fmla="+- 0 6503 5518"/>
                <a:gd name="T185" fmla="*/ T184 w 1184"/>
                <a:gd name="T186" fmla="+- 0 326 177"/>
                <a:gd name="T187" fmla="*/ 326 h 1184"/>
                <a:gd name="T188" fmla="+- 0 6448 5518"/>
                <a:gd name="T189" fmla="*/ T188 w 1184"/>
                <a:gd name="T190" fmla="+- 0 283 177"/>
                <a:gd name="T191" fmla="*/ 283 h 1184"/>
                <a:gd name="T192" fmla="+- 0 6388 5518"/>
                <a:gd name="T193" fmla="*/ T192 w 1184"/>
                <a:gd name="T194" fmla="+- 0 246 177"/>
                <a:gd name="T195" fmla="*/ 246 h 1184"/>
                <a:gd name="T196" fmla="+- 0 6324 5518"/>
                <a:gd name="T197" fmla="*/ T196 w 1184"/>
                <a:gd name="T198" fmla="+- 0 216 177"/>
                <a:gd name="T199" fmla="*/ 216 h 1184"/>
                <a:gd name="T200" fmla="+- 0 6255 5518"/>
                <a:gd name="T201" fmla="*/ T200 w 1184"/>
                <a:gd name="T202" fmla="+- 0 195 177"/>
                <a:gd name="T203" fmla="*/ 195 h 1184"/>
                <a:gd name="T204" fmla="+- 0 6184 5518"/>
                <a:gd name="T205" fmla="*/ T204 w 1184"/>
                <a:gd name="T206" fmla="+- 0 181 177"/>
                <a:gd name="T207" fmla="*/ 181 h 1184"/>
                <a:gd name="T208" fmla="+- 0 6110 5518"/>
                <a:gd name="T209" fmla="*/ T208 w 1184"/>
                <a:gd name="T210" fmla="+- 0 177 177"/>
                <a:gd name="T211" fmla="*/ 177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0"/>
                  </a:move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 name="Freeform 6"/>
            <p:cNvSpPr>
              <a:spLocks/>
            </p:cNvSpPr>
            <p:nvPr/>
          </p:nvSpPr>
          <p:spPr bwMode="auto">
            <a:xfrm>
              <a:off x="4076742" y="745960"/>
              <a:ext cx="751765" cy="751545"/>
            </a:xfrm>
            <a:custGeom>
              <a:avLst/>
              <a:gdLst>
                <a:gd name="T0" fmla="+- 0 6110 5518"/>
                <a:gd name="T1" fmla="*/ T0 w 1184"/>
                <a:gd name="T2" fmla="+- 0 1360 177"/>
                <a:gd name="T3" fmla="*/ 1360 h 1184"/>
                <a:gd name="T4" fmla="+- 0 6184 5518"/>
                <a:gd name="T5" fmla="*/ T4 w 1184"/>
                <a:gd name="T6" fmla="+- 0 1356 177"/>
                <a:gd name="T7" fmla="*/ 1356 h 1184"/>
                <a:gd name="T8" fmla="+- 0 6255 5518"/>
                <a:gd name="T9" fmla="*/ T8 w 1184"/>
                <a:gd name="T10" fmla="+- 0 1342 177"/>
                <a:gd name="T11" fmla="*/ 1342 h 1184"/>
                <a:gd name="T12" fmla="+- 0 6324 5518"/>
                <a:gd name="T13" fmla="*/ T12 w 1184"/>
                <a:gd name="T14" fmla="+- 0 1320 177"/>
                <a:gd name="T15" fmla="*/ 1320 h 1184"/>
                <a:gd name="T16" fmla="+- 0 6388 5518"/>
                <a:gd name="T17" fmla="*/ T16 w 1184"/>
                <a:gd name="T18" fmla="+- 0 1291 177"/>
                <a:gd name="T19" fmla="*/ 1291 h 1184"/>
                <a:gd name="T20" fmla="+- 0 6448 5518"/>
                <a:gd name="T21" fmla="*/ T20 w 1184"/>
                <a:gd name="T22" fmla="+- 0 1254 177"/>
                <a:gd name="T23" fmla="*/ 1254 h 1184"/>
                <a:gd name="T24" fmla="+- 0 6503 5518"/>
                <a:gd name="T25" fmla="*/ T24 w 1184"/>
                <a:gd name="T26" fmla="+- 0 1211 177"/>
                <a:gd name="T27" fmla="*/ 1211 h 1184"/>
                <a:gd name="T28" fmla="+- 0 6552 5518"/>
                <a:gd name="T29" fmla="*/ T28 w 1184"/>
                <a:gd name="T30" fmla="+- 0 1161 177"/>
                <a:gd name="T31" fmla="*/ 1161 h 1184"/>
                <a:gd name="T32" fmla="+- 0 6595 5518"/>
                <a:gd name="T33" fmla="*/ T32 w 1184"/>
                <a:gd name="T34" fmla="+- 0 1106 177"/>
                <a:gd name="T35" fmla="*/ 1106 h 1184"/>
                <a:gd name="T36" fmla="+- 0 6632 5518"/>
                <a:gd name="T37" fmla="*/ T36 w 1184"/>
                <a:gd name="T38" fmla="+- 0 1047 177"/>
                <a:gd name="T39" fmla="*/ 1047 h 1184"/>
                <a:gd name="T40" fmla="+- 0 6662 5518"/>
                <a:gd name="T41" fmla="*/ T40 w 1184"/>
                <a:gd name="T42" fmla="+- 0 982 177"/>
                <a:gd name="T43" fmla="*/ 982 h 1184"/>
                <a:gd name="T44" fmla="+- 0 6683 5518"/>
                <a:gd name="T45" fmla="*/ T44 w 1184"/>
                <a:gd name="T46" fmla="+- 0 914 177"/>
                <a:gd name="T47" fmla="*/ 914 h 1184"/>
                <a:gd name="T48" fmla="+- 0 6697 5518"/>
                <a:gd name="T49" fmla="*/ T48 w 1184"/>
                <a:gd name="T50" fmla="+- 0 843 177"/>
                <a:gd name="T51" fmla="*/ 843 h 1184"/>
                <a:gd name="T52" fmla="+- 0 6701 5518"/>
                <a:gd name="T53" fmla="*/ T52 w 1184"/>
                <a:gd name="T54" fmla="+- 0 768 177"/>
                <a:gd name="T55" fmla="*/ 768 h 1184"/>
                <a:gd name="T56" fmla="+- 0 6697 5518"/>
                <a:gd name="T57" fmla="*/ T56 w 1184"/>
                <a:gd name="T58" fmla="+- 0 694 177"/>
                <a:gd name="T59" fmla="*/ 694 h 1184"/>
                <a:gd name="T60" fmla="+- 0 6683 5518"/>
                <a:gd name="T61" fmla="*/ T60 w 1184"/>
                <a:gd name="T62" fmla="+- 0 623 177"/>
                <a:gd name="T63" fmla="*/ 623 h 1184"/>
                <a:gd name="T64" fmla="+- 0 6662 5518"/>
                <a:gd name="T65" fmla="*/ T64 w 1184"/>
                <a:gd name="T66" fmla="+- 0 554 177"/>
                <a:gd name="T67" fmla="*/ 554 h 1184"/>
                <a:gd name="T68" fmla="+- 0 6632 5518"/>
                <a:gd name="T69" fmla="*/ T68 w 1184"/>
                <a:gd name="T70" fmla="+- 0 490 177"/>
                <a:gd name="T71" fmla="*/ 490 h 1184"/>
                <a:gd name="T72" fmla="+- 0 6595 5518"/>
                <a:gd name="T73" fmla="*/ T72 w 1184"/>
                <a:gd name="T74" fmla="+- 0 430 177"/>
                <a:gd name="T75" fmla="*/ 430 h 1184"/>
                <a:gd name="T76" fmla="+- 0 6552 5518"/>
                <a:gd name="T77" fmla="*/ T76 w 1184"/>
                <a:gd name="T78" fmla="+- 0 375 177"/>
                <a:gd name="T79" fmla="*/ 375 h 1184"/>
                <a:gd name="T80" fmla="+- 0 6503 5518"/>
                <a:gd name="T81" fmla="*/ T80 w 1184"/>
                <a:gd name="T82" fmla="+- 0 326 177"/>
                <a:gd name="T83" fmla="*/ 326 h 1184"/>
                <a:gd name="T84" fmla="+- 0 6448 5518"/>
                <a:gd name="T85" fmla="*/ T84 w 1184"/>
                <a:gd name="T86" fmla="+- 0 283 177"/>
                <a:gd name="T87" fmla="*/ 283 h 1184"/>
                <a:gd name="T88" fmla="+- 0 6388 5518"/>
                <a:gd name="T89" fmla="*/ T88 w 1184"/>
                <a:gd name="T90" fmla="+- 0 246 177"/>
                <a:gd name="T91" fmla="*/ 246 h 1184"/>
                <a:gd name="T92" fmla="+- 0 6324 5518"/>
                <a:gd name="T93" fmla="*/ T92 w 1184"/>
                <a:gd name="T94" fmla="+- 0 216 177"/>
                <a:gd name="T95" fmla="*/ 216 h 1184"/>
                <a:gd name="T96" fmla="+- 0 6255 5518"/>
                <a:gd name="T97" fmla="*/ T96 w 1184"/>
                <a:gd name="T98" fmla="+- 0 195 177"/>
                <a:gd name="T99" fmla="*/ 195 h 1184"/>
                <a:gd name="T100" fmla="+- 0 6184 5518"/>
                <a:gd name="T101" fmla="*/ T100 w 1184"/>
                <a:gd name="T102" fmla="+- 0 181 177"/>
                <a:gd name="T103" fmla="*/ 181 h 1184"/>
                <a:gd name="T104" fmla="+- 0 6110 5518"/>
                <a:gd name="T105" fmla="*/ T104 w 1184"/>
                <a:gd name="T106" fmla="+- 0 177 177"/>
                <a:gd name="T107" fmla="*/ 177 h 1184"/>
                <a:gd name="T108" fmla="+- 0 6035 5518"/>
                <a:gd name="T109" fmla="*/ T108 w 1184"/>
                <a:gd name="T110" fmla="+- 0 181 177"/>
                <a:gd name="T111" fmla="*/ 181 h 1184"/>
                <a:gd name="T112" fmla="+- 0 5964 5518"/>
                <a:gd name="T113" fmla="*/ T112 w 1184"/>
                <a:gd name="T114" fmla="+- 0 195 177"/>
                <a:gd name="T115" fmla="*/ 195 h 1184"/>
                <a:gd name="T116" fmla="+- 0 5896 5518"/>
                <a:gd name="T117" fmla="*/ T116 w 1184"/>
                <a:gd name="T118" fmla="+- 0 216 177"/>
                <a:gd name="T119" fmla="*/ 216 h 1184"/>
                <a:gd name="T120" fmla="+- 0 5831 5518"/>
                <a:gd name="T121" fmla="*/ T120 w 1184"/>
                <a:gd name="T122" fmla="+- 0 246 177"/>
                <a:gd name="T123" fmla="*/ 246 h 1184"/>
                <a:gd name="T124" fmla="+- 0 5772 5518"/>
                <a:gd name="T125" fmla="*/ T124 w 1184"/>
                <a:gd name="T126" fmla="+- 0 283 177"/>
                <a:gd name="T127" fmla="*/ 283 h 1184"/>
                <a:gd name="T128" fmla="+- 0 5717 5518"/>
                <a:gd name="T129" fmla="*/ T128 w 1184"/>
                <a:gd name="T130" fmla="+- 0 326 177"/>
                <a:gd name="T131" fmla="*/ 326 h 1184"/>
                <a:gd name="T132" fmla="+- 0 5667 5518"/>
                <a:gd name="T133" fmla="*/ T132 w 1184"/>
                <a:gd name="T134" fmla="+- 0 375 177"/>
                <a:gd name="T135" fmla="*/ 375 h 1184"/>
                <a:gd name="T136" fmla="+- 0 5624 5518"/>
                <a:gd name="T137" fmla="*/ T136 w 1184"/>
                <a:gd name="T138" fmla="+- 0 430 177"/>
                <a:gd name="T139" fmla="*/ 430 h 1184"/>
                <a:gd name="T140" fmla="+- 0 5587 5518"/>
                <a:gd name="T141" fmla="*/ T140 w 1184"/>
                <a:gd name="T142" fmla="+- 0 490 177"/>
                <a:gd name="T143" fmla="*/ 490 h 1184"/>
                <a:gd name="T144" fmla="+- 0 5558 5518"/>
                <a:gd name="T145" fmla="*/ T144 w 1184"/>
                <a:gd name="T146" fmla="+- 0 554 177"/>
                <a:gd name="T147" fmla="*/ 554 h 1184"/>
                <a:gd name="T148" fmla="+- 0 5536 5518"/>
                <a:gd name="T149" fmla="*/ T148 w 1184"/>
                <a:gd name="T150" fmla="+- 0 623 177"/>
                <a:gd name="T151" fmla="*/ 623 h 1184"/>
                <a:gd name="T152" fmla="+- 0 5522 5518"/>
                <a:gd name="T153" fmla="*/ T152 w 1184"/>
                <a:gd name="T154" fmla="+- 0 694 177"/>
                <a:gd name="T155" fmla="*/ 694 h 1184"/>
                <a:gd name="T156" fmla="+- 0 5518 5518"/>
                <a:gd name="T157" fmla="*/ T156 w 1184"/>
                <a:gd name="T158" fmla="+- 0 768 177"/>
                <a:gd name="T159" fmla="*/ 768 h 1184"/>
                <a:gd name="T160" fmla="+- 0 5522 5518"/>
                <a:gd name="T161" fmla="*/ T160 w 1184"/>
                <a:gd name="T162" fmla="+- 0 843 177"/>
                <a:gd name="T163" fmla="*/ 843 h 1184"/>
                <a:gd name="T164" fmla="+- 0 5536 5518"/>
                <a:gd name="T165" fmla="*/ T164 w 1184"/>
                <a:gd name="T166" fmla="+- 0 914 177"/>
                <a:gd name="T167" fmla="*/ 914 h 1184"/>
                <a:gd name="T168" fmla="+- 0 5558 5518"/>
                <a:gd name="T169" fmla="*/ T168 w 1184"/>
                <a:gd name="T170" fmla="+- 0 982 177"/>
                <a:gd name="T171" fmla="*/ 982 h 1184"/>
                <a:gd name="T172" fmla="+- 0 5587 5518"/>
                <a:gd name="T173" fmla="*/ T172 w 1184"/>
                <a:gd name="T174" fmla="+- 0 1047 177"/>
                <a:gd name="T175" fmla="*/ 1047 h 1184"/>
                <a:gd name="T176" fmla="+- 0 5624 5518"/>
                <a:gd name="T177" fmla="*/ T176 w 1184"/>
                <a:gd name="T178" fmla="+- 0 1106 177"/>
                <a:gd name="T179" fmla="*/ 1106 h 1184"/>
                <a:gd name="T180" fmla="+- 0 5667 5518"/>
                <a:gd name="T181" fmla="*/ T180 w 1184"/>
                <a:gd name="T182" fmla="+- 0 1161 177"/>
                <a:gd name="T183" fmla="*/ 1161 h 1184"/>
                <a:gd name="T184" fmla="+- 0 5717 5518"/>
                <a:gd name="T185" fmla="*/ T184 w 1184"/>
                <a:gd name="T186" fmla="+- 0 1211 177"/>
                <a:gd name="T187" fmla="*/ 1211 h 1184"/>
                <a:gd name="T188" fmla="+- 0 5772 5518"/>
                <a:gd name="T189" fmla="*/ T188 w 1184"/>
                <a:gd name="T190" fmla="+- 0 1254 177"/>
                <a:gd name="T191" fmla="*/ 1254 h 1184"/>
                <a:gd name="T192" fmla="+- 0 5831 5518"/>
                <a:gd name="T193" fmla="*/ T192 w 1184"/>
                <a:gd name="T194" fmla="+- 0 1291 177"/>
                <a:gd name="T195" fmla="*/ 1291 h 1184"/>
                <a:gd name="T196" fmla="+- 0 5896 5518"/>
                <a:gd name="T197" fmla="*/ T196 w 1184"/>
                <a:gd name="T198" fmla="+- 0 1320 177"/>
                <a:gd name="T199" fmla="*/ 1320 h 1184"/>
                <a:gd name="T200" fmla="+- 0 5964 5518"/>
                <a:gd name="T201" fmla="*/ T200 w 1184"/>
                <a:gd name="T202" fmla="+- 0 1342 177"/>
                <a:gd name="T203" fmla="*/ 1342 h 1184"/>
                <a:gd name="T204" fmla="+- 0 6035 5518"/>
                <a:gd name="T205" fmla="*/ T204 w 1184"/>
                <a:gd name="T206" fmla="+- 0 1356 177"/>
                <a:gd name="T207" fmla="*/ 1356 h 1184"/>
                <a:gd name="T208" fmla="+- 0 6110 5518"/>
                <a:gd name="T209" fmla="*/ T208 w 1184"/>
                <a:gd name="T210" fmla="+- 0 1360 177"/>
                <a:gd name="T211" fmla="*/ 1360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1183"/>
                  </a:move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close/>
                </a:path>
              </a:pathLst>
            </a:custGeom>
            <a:noFill/>
            <a:ln w="2159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2" name="Freeform 7"/>
            <p:cNvSpPr>
              <a:spLocks/>
            </p:cNvSpPr>
            <p:nvPr/>
          </p:nvSpPr>
          <p:spPr bwMode="auto">
            <a:xfrm>
              <a:off x="4429132" y="1288672"/>
              <a:ext cx="40001" cy="39989"/>
            </a:xfrm>
            <a:custGeom>
              <a:avLst/>
              <a:gdLst>
                <a:gd name="T0" fmla="+- 0 6128 6073"/>
                <a:gd name="T1" fmla="*/ T0 w 63"/>
                <a:gd name="T2" fmla="+- 0 1032 1032"/>
                <a:gd name="T3" fmla="*/ 1032 h 63"/>
                <a:gd name="T4" fmla="+- 0 6081 6073"/>
                <a:gd name="T5" fmla="*/ T4 w 63"/>
                <a:gd name="T6" fmla="+- 0 1032 1032"/>
                <a:gd name="T7" fmla="*/ 1032 h 63"/>
                <a:gd name="T8" fmla="+- 0 6073 6073"/>
                <a:gd name="T9" fmla="*/ T8 w 63"/>
                <a:gd name="T10" fmla="+- 0 1040 1032"/>
                <a:gd name="T11" fmla="*/ 1040 h 63"/>
                <a:gd name="T12" fmla="+- 0 6073 6073"/>
                <a:gd name="T13" fmla="*/ T12 w 63"/>
                <a:gd name="T14" fmla="+- 0 1087 1032"/>
                <a:gd name="T15" fmla="*/ 1087 h 63"/>
                <a:gd name="T16" fmla="+- 0 6081 6073"/>
                <a:gd name="T17" fmla="*/ T16 w 63"/>
                <a:gd name="T18" fmla="+- 0 1095 1032"/>
                <a:gd name="T19" fmla="*/ 1095 h 63"/>
                <a:gd name="T20" fmla="+- 0 6128 6073"/>
                <a:gd name="T21" fmla="*/ T20 w 63"/>
                <a:gd name="T22" fmla="+- 0 1095 1032"/>
                <a:gd name="T23" fmla="*/ 1095 h 63"/>
                <a:gd name="T24" fmla="+- 0 6136 6073"/>
                <a:gd name="T25" fmla="*/ T24 w 63"/>
                <a:gd name="T26" fmla="+- 0 1087 1032"/>
                <a:gd name="T27" fmla="*/ 1087 h 63"/>
                <a:gd name="T28" fmla="+- 0 6136 6073"/>
                <a:gd name="T29" fmla="*/ T28 w 63"/>
                <a:gd name="T30" fmla="+- 0 1040 1032"/>
                <a:gd name="T31" fmla="*/ 1040 h 63"/>
                <a:gd name="T32" fmla="+- 0 6128 6073"/>
                <a:gd name="T33" fmla="*/ T32 w 63"/>
                <a:gd name="T34" fmla="+- 0 1032 1032"/>
                <a:gd name="T35" fmla="*/ 1032 h 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63" h="63">
                  <a:moveTo>
                    <a:pt x="55" y="0"/>
                  </a:moveTo>
                  <a:lnTo>
                    <a:pt x="8" y="0"/>
                  </a:lnTo>
                  <a:lnTo>
                    <a:pt x="0" y="8"/>
                  </a:lnTo>
                  <a:lnTo>
                    <a:pt x="0" y="55"/>
                  </a:lnTo>
                  <a:lnTo>
                    <a:pt x="8" y="63"/>
                  </a:lnTo>
                  <a:lnTo>
                    <a:pt x="55" y="63"/>
                  </a:lnTo>
                  <a:lnTo>
                    <a:pt x="63" y="55"/>
                  </a:lnTo>
                  <a:lnTo>
                    <a:pt x="63" y="8"/>
                  </a:lnTo>
                  <a:lnTo>
                    <a:pt x="5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3" name="Rectangle 32"/>
          <p:cNvSpPr/>
          <p:nvPr/>
        </p:nvSpPr>
        <p:spPr>
          <a:xfrm>
            <a:off x="4685569" y="5181338"/>
            <a:ext cx="3338663" cy="314101"/>
          </a:xfrm>
          <a:prstGeom prst="rect">
            <a:avLst/>
          </a:prstGeom>
          <a:solidFill>
            <a:schemeClr val="accent1"/>
          </a:solidFill>
          <a:ln w="19050">
            <a:solidFill>
              <a:srgbClr val="1532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PBX Features</a:t>
            </a:r>
          </a:p>
        </p:txBody>
      </p:sp>
      <p:sp>
        <p:nvSpPr>
          <p:cNvPr id="34" name="Rectangle 33"/>
          <p:cNvSpPr/>
          <p:nvPr/>
        </p:nvSpPr>
        <p:spPr>
          <a:xfrm>
            <a:off x="4685569" y="5636660"/>
            <a:ext cx="3338663" cy="314101"/>
          </a:xfrm>
          <a:prstGeom prst="rect">
            <a:avLst/>
          </a:prstGeom>
          <a:solidFill>
            <a:schemeClr val="accent1"/>
          </a:solidFill>
          <a:ln w="19050">
            <a:solidFill>
              <a:srgbClr val="1532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PSTN Access</a:t>
            </a:r>
          </a:p>
        </p:txBody>
      </p:sp>
      <p:sp>
        <p:nvSpPr>
          <p:cNvPr id="7" name="Rectangle 6"/>
          <p:cNvSpPr/>
          <p:nvPr/>
        </p:nvSpPr>
        <p:spPr>
          <a:xfrm>
            <a:off x="2824354" y="2510268"/>
            <a:ext cx="6666663" cy="2041923"/>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b="1" dirty="0">
                <a:solidFill>
                  <a:schemeClr val="tx1"/>
                </a:solidFill>
              </a:rPr>
              <a:t>Collaboration Tools</a:t>
            </a:r>
          </a:p>
          <a:p>
            <a:pPr algn="ctr"/>
            <a:endParaRPr lang="en-US" sz="900" dirty="0">
              <a:solidFill>
                <a:schemeClr val="tx1"/>
              </a:solidFill>
            </a:endParaRPr>
          </a:p>
          <a:p>
            <a:pPr algn="ctr"/>
            <a:endParaRPr lang="en-US" sz="2400" dirty="0">
              <a:solidFill>
                <a:schemeClr val="tx1"/>
              </a:solidFill>
            </a:endParaRPr>
          </a:p>
          <a:p>
            <a:pPr algn="ctr"/>
            <a:endParaRPr lang="en-US" sz="2400" dirty="0">
              <a:solidFill>
                <a:schemeClr val="tx1"/>
              </a:solidFill>
            </a:endParaRPr>
          </a:p>
          <a:p>
            <a:pPr algn="ctr"/>
            <a:endParaRPr lang="en-US" sz="2400" dirty="0">
              <a:solidFill>
                <a:schemeClr val="tx1"/>
              </a:solidFill>
            </a:endParaRPr>
          </a:p>
        </p:txBody>
      </p:sp>
      <p:sp>
        <p:nvSpPr>
          <p:cNvPr id="19" name="Freeform 5"/>
          <p:cNvSpPr>
            <a:spLocks/>
          </p:cNvSpPr>
          <p:nvPr/>
        </p:nvSpPr>
        <p:spPr bwMode="auto">
          <a:xfrm>
            <a:off x="2215597" y="3044701"/>
            <a:ext cx="1002353" cy="961427"/>
          </a:xfrm>
          <a:custGeom>
            <a:avLst/>
            <a:gdLst>
              <a:gd name="T0" fmla="+- 0 6110 5518"/>
              <a:gd name="T1" fmla="*/ T0 w 1184"/>
              <a:gd name="T2" fmla="+- 0 177 177"/>
              <a:gd name="T3" fmla="*/ 177 h 1184"/>
              <a:gd name="T4" fmla="+- 0 6035 5518"/>
              <a:gd name="T5" fmla="*/ T4 w 1184"/>
              <a:gd name="T6" fmla="+- 0 181 177"/>
              <a:gd name="T7" fmla="*/ 181 h 1184"/>
              <a:gd name="T8" fmla="+- 0 5964 5518"/>
              <a:gd name="T9" fmla="*/ T8 w 1184"/>
              <a:gd name="T10" fmla="+- 0 195 177"/>
              <a:gd name="T11" fmla="*/ 195 h 1184"/>
              <a:gd name="T12" fmla="+- 0 5896 5518"/>
              <a:gd name="T13" fmla="*/ T12 w 1184"/>
              <a:gd name="T14" fmla="+- 0 216 177"/>
              <a:gd name="T15" fmla="*/ 216 h 1184"/>
              <a:gd name="T16" fmla="+- 0 5831 5518"/>
              <a:gd name="T17" fmla="*/ T16 w 1184"/>
              <a:gd name="T18" fmla="+- 0 246 177"/>
              <a:gd name="T19" fmla="*/ 246 h 1184"/>
              <a:gd name="T20" fmla="+- 0 5772 5518"/>
              <a:gd name="T21" fmla="*/ T20 w 1184"/>
              <a:gd name="T22" fmla="+- 0 283 177"/>
              <a:gd name="T23" fmla="*/ 283 h 1184"/>
              <a:gd name="T24" fmla="+- 0 5717 5518"/>
              <a:gd name="T25" fmla="*/ T24 w 1184"/>
              <a:gd name="T26" fmla="+- 0 326 177"/>
              <a:gd name="T27" fmla="*/ 326 h 1184"/>
              <a:gd name="T28" fmla="+- 0 5667 5518"/>
              <a:gd name="T29" fmla="*/ T28 w 1184"/>
              <a:gd name="T30" fmla="+- 0 375 177"/>
              <a:gd name="T31" fmla="*/ 375 h 1184"/>
              <a:gd name="T32" fmla="+- 0 5624 5518"/>
              <a:gd name="T33" fmla="*/ T32 w 1184"/>
              <a:gd name="T34" fmla="+- 0 430 177"/>
              <a:gd name="T35" fmla="*/ 430 h 1184"/>
              <a:gd name="T36" fmla="+- 0 5587 5518"/>
              <a:gd name="T37" fmla="*/ T36 w 1184"/>
              <a:gd name="T38" fmla="+- 0 490 177"/>
              <a:gd name="T39" fmla="*/ 490 h 1184"/>
              <a:gd name="T40" fmla="+- 0 5558 5518"/>
              <a:gd name="T41" fmla="*/ T40 w 1184"/>
              <a:gd name="T42" fmla="+- 0 554 177"/>
              <a:gd name="T43" fmla="*/ 554 h 1184"/>
              <a:gd name="T44" fmla="+- 0 5536 5518"/>
              <a:gd name="T45" fmla="*/ T44 w 1184"/>
              <a:gd name="T46" fmla="+- 0 623 177"/>
              <a:gd name="T47" fmla="*/ 623 h 1184"/>
              <a:gd name="T48" fmla="+- 0 5522 5518"/>
              <a:gd name="T49" fmla="*/ T48 w 1184"/>
              <a:gd name="T50" fmla="+- 0 694 177"/>
              <a:gd name="T51" fmla="*/ 694 h 1184"/>
              <a:gd name="T52" fmla="+- 0 5518 5518"/>
              <a:gd name="T53" fmla="*/ T52 w 1184"/>
              <a:gd name="T54" fmla="+- 0 768 177"/>
              <a:gd name="T55" fmla="*/ 768 h 1184"/>
              <a:gd name="T56" fmla="+- 0 5522 5518"/>
              <a:gd name="T57" fmla="*/ T56 w 1184"/>
              <a:gd name="T58" fmla="+- 0 843 177"/>
              <a:gd name="T59" fmla="*/ 843 h 1184"/>
              <a:gd name="T60" fmla="+- 0 5536 5518"/>
              <a:gd name="T61" fmla="*/ T60 w 1184"/>
              <a:gd name="T62" fmla="+- 0 914 177"/>
              <a:gd name="T63" fmla="*/ 914 h 1184"/>
              <a:gd name="T64" fmla="+- 0 5558 5518"/>
              <a:gd name="T65" fmla="*/ T64 w 1184"/>
              <a:gd name="T66" fmla="+- 0 982 177"/>
              <a:gd name="T67" fmla="*/ 982 h 1184"/>
              <a:gd name="T68" fmla="+- 0 5587 5518"/>
              <a:gd name="T69" fmla="*/ T68 w 1184"/>
              <a:gd name="T70" fmla="+- 0 1047 177"/>
              <a:gd name="T71" fmla="*/ 1047 h 1184"/>
              <a:gd name="T72" fmla="+- 0 5624 5518"/>
              <a:gd name="T73" fmla="*/ T72 w 1184"/>
              <a:gd name="T74" fmla="+- 0 1106 177"/>
              <a:gd name="T75" fmla="*/ 1106 h 1184"/>
              <a:gd name="T76" fmla="+- 0 5667 5518"/>
              <a:gd name="T77" fmla="*/ T76 w 1184"/>
              <a:gd name="T78" fmla="+- 0 1161 177"/>
              <a:gd name="T79" fmla="*/ 1161 h 1184"/>
              <a:gd name="T80" fmla="+- 0 5717 5518"/>
              <a:gd name="T81" fmla="*/ T80 w 1184"/>
              <a:gd name="T82" fmla="+- 0 1211 177"/>
              <a:gd name="T83" fmla="*/ 1211 h 1184"/>
              <a:gd name="T84" fmla="+- 0 5772 5518"/>
              <a:gd name="T85" fmla="*/ T84 w 1184"/>
              <a:gd name="T86" fmla="+- 0 1254 177"/>
              <a:gd name="T87" fmla="*/ 1254 h 1184"/>
              <a:gd name="T88" fmla="+- 0 5831 5518"/>
              <a:gd name="T89" fmla="*/ T88 w 1184"/>
              <a:gd name="T90" fmla="+- 0 1291 177"/>
              <a:gd name="T91" fmla="*/ 1291 h 1184"/>
              <a:gd name="T92" fmla="+- 0 5896 5518"/>
              <a:gd name="T93" fmla="*/ T92 w 1184"/>
              <a:gd name="T94" fmla="+- 0 1320 177"/>
              <a:gd name="T95" fmla="*/ 1320 h 1184"/>
              <a:gd name="T96" fmla="+- 0 5964 5518"/>
              <a:gd name="T97" fmla="*/ T96 w 1184"/>
              <a:gd name="T98" fmla="+- 0 1342 177"/>
              <a:gd name="T99" fmla="*/ 1342 h 1184"/>
              <a:gd name="T100" fmla="+- 0 6035 5518"/>
              <a:gd name="T101" fmla="*/ T100 w 1184"/>
              <a:gd name="T102" fmla="+- 0 1356 177"/>
              <a:gd name="T103" fmla="*/ 1356 h 1184"/>
              <a:gd name="T104" fmla="+- 0 6110 5518"/>
              <a:gd name="T105" fmla="*/ T104 w 1184"/>
              <a:gd name="T106" fmla="+- 0 1360 177"/>
              <a:gd name="T107" fmla="*/ 1360 h 1184"/>
              <a:gd name="T108" fmla="+- 0 6184 5518"/>
              <a:gd name="T109" fmla="*/ T108 w 1184"/>
              <a:gd name="T110" fmla="+- 0 1356 177"/>
              <a:gd name="T111" fmla="*/ 1356 h 1184"/>
              <a:gd name="T112" fmla="+- 0 6255 5518"/>
              <a:gd name="T113" fmla="*/ T112 w 1184"/>
              <a:gd name="T114" fmla="+- 0 1342 177"/>
              <a:gd name="T115" fmla="*/ 1342 h 1184"/>
              <a:gd name="T116" fmla="+- 0 6324 5518"/>
              <a:gd name="T117" fmla="*/ T116 w 1184"/>
              <a:gd name="T118" fmla="+- 0 1320 177"/>
              <a:gd name="T119" fmla="*/ 1320 h 1184"/>
              <a:gd name="T120" fmla="+- 0 6388 5518"/>
              <a:gd name="T121" fmla="*/ T120 w 1184"/>
              <a:gd name="T122" fmla="+- 0 1291 177"/>
              <a:gd name="T123" fmla="*/ 1291 h 1184"/>
              <a:gd name="T124" fmla="+- 0 6448 5518"/>
              <a:gd name="T125" fmla="*/ T124 w 1184"/>
              <a:gd name="T126" fmla="+- 0 1254 177"/>
              <a:gd name="T127" fmla="*/ 1254 h 1184"/>
              <a:gd name="T128" fmla="+- 0 6503 5518"/>
              <a:gd name="T129" fmla="*/ T128 w 1184"/>
              <a:gd name="T130" fmla="+- 0 1211 177"/>
              <a:gd name="T131" fmla="*/ 1211 h 1184"/>
              <a:gd name="T132" fmla="+- 0 6552 5518"/>
              <a:gd name="T133" fmla="*/ T132 w 1184"/>
              <a:gd name="T134" fmla="+- 0 1161 177"/>
              <a:gd name="T135" fmla="*/ 1161 h 1184"/>
              <a:gd name="T136" fmla="+- 0 6595 5518"/>
              <a:gd name="T137" fmla="*/ T136 w 1184"/>
              <a:gd name="T138" fmla="+- 0 1106 177"/>
              <a:gd name="T139" fmla="*/ 1106 h 1184"/>
              <a:gd name="T140" fmla="+- 0 6632 5518"/>
              <a:gd name="T141" fmla="*/ T140 w 1184"/>
              <a:gd name="T142" fmla="+- 0 1047 177"/>
              <a:gd name="T143" fmla="*/ 1047 h 1184"/>
              <a:gd name="T144" fmla="+- 0 6662 5518"/>
              <a:gd name="T145" fmla="*/ T144 w 1184"/>
              <a:gd name="T146" fmla="+- 0 982 177"/>
              <a:gd name="T147" fmla="*/ 982 h 1184"/>
              <a:gd name="T148" fmla="+- 0 6683 5518"/>
              <a:gd name="T149" fmla="*/ T148 w 1184"/>
              <a:gd name="T150" fmla="+- 0 914 177"/>
              <a:gd name="T151" fmla="*/ 914 h 1184"/>
              <a:gd name="T152" fmla="+- 0 6697 5518"/>
              <a:gd name="T153" fmla="*/ T152 w 1184"/>
              <a:gd name="T154" fmla="+- 0 843 177"/>
              <a:gd name="T155" fmla="*/ 843 h 1184"/>
              <a:gd name="T156" fmla="+- 0 6701 5518"/>
              <a:gd name="T157" fmla="*/ T156 w 1184"/>
              <a:gd name="T158" fmla="+- 0 768 177"/>
              <a:gd name="T159" fmla="*/ 768 h 1184"/>
              <a:gd name="T160" fmla="+- 0 6697 5518"/>
              <a:gd name="T161" fmla="*/ T160 w 1184"/>
              <a:gd name="T162" fmla="+- 0 694 177"/>
              <a:gd name="T163" fmla="*/ 694 h 1184"/>
              <a:gd name="T164" fmla="+- 0 6683 5518"/>
              <a:gd name="T165" fmla="*/ T164 w 1184"/>
              <a:gd name="T166" fmla="+- 0 623 177"/>
              <a:gd name="T167" fmla="*/ 623 h 1184"/>
              <a:gd name="T168" fmla="+- 0 6662 5518"/>
              <a:gd name="T169" fmla="*/ T168 w 1184"/>
              <a:gd name="T170" fmla="+- 0 554 177"/>
              <a:gd name="T171" fmla="*/ 554 h 1184"/>
              <a:gd name="T172" fmla="+- 0 6632 5518"/>
              <a:gd name="T173" fmla="*/ T172 w 1184"/>
              <a:gd name="T174" fmla="+- 0 490 177"/>
              <a:gd name="T175" fmla="*/ 490 h 1184"/>
              <a:gd name="T176" fmla="+- 0 6595 5518"/>
              <a:gd name="T177" fmla="*/ T176 w 1184"/>
              <a:gd name="T178" fmla="+- 0 430 177"/>
              <a:gd name="T179" fmla="*/ 430 h 1184"/>
              <a:gd name="T180" fmla="+- 0 6552 5518"/>
              <a:gd name="T181" fmla="*/ T180 w 1184"/>
              <a:gd name="T182" fmla="+- 0 375 177"/>
              <a:gd name="T183" fmla="*/ 375 h 1184"/>
              <a:gd name="T184" fmla="+- 0 6503 5518"/>
              <a:gd name="T185" fmla="*/ T184 w 1184"/>
              <a:gd name="T186" fmla="+- 0 326 177"/>
              <a:gd name="T187" fmla="*/ 326 h 1184"/>
              <a:gd name="T188" fmla="+- 0 6448 5518"/>
              <a:gd name="T189" fmla="*/ T188 w 1184"/>
              <a:gd name="T190" fmla="+- 0 283 177"/>
              <a:gd name="T191" fmla="*/ 283 h 1184"/>
              <a:gd name="T192" fmla="+- 0 6388 5518"/>
              <a:gd name="T193" fmla="*/ T192 w 1184"/>
              <a:gd name="T194" fmla="+- 0 246 177"/>
              <a:gd name="T195" fmla="*/ 246 h 1184"/>
              <a:gd name="T196" fmla="+- 0 6324 5518"/>
              <a:gd name="T197" fmla="*/ T196 w 1184"/>
              <a:gd name="T198" fmla="+- 0 216 177"/>
              <a:gd name="T199" fmla="*/ 216 h 1184"/>
              <a:gd name="T200" fmla="+- 0 6255 5518"/>
              <a:gd name="T201" fmla="*/ T200 w 1184"/>
              <a:gd name="T202" fmla="+- 0 195 177"/>
              <a:gd name="T203" fmla="*/ 195 h 1184"/>
              <a:gd name="T204" fmla="+- 0 6184 5518"/>
              <a:gd name="T205" fmla="*/ T204 w 1184"/>
              <a:gd name="T206" fmla="+- 0 181 177"/>
              <a:gd name="T207" fmla="*/ 181 h 1184"/>
              <a:gd name="T208" fmla="+- 0 6110 5518"/>
              <a:gd name="T209" fmla="*/ T208 w 1184"/>
              <a:gd name="T210" fmla="+- 0 177 177"/>
              <a:gd name="T211" fmla="*/ 177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0"/>
                </a:move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 name="Freeform 6"/>
          <p:cNvSpPr>
            <a:spLocks/>
          </p:cNvSpPr>
          <p:nvPr/>
        </p:nvSpPr>
        <p:spPr bwMode="auto">
          <a:xfrm>
            <a:off x="2333044" y="3044701"/>
            <a:ext cx="1002353" cy="961427"/>
          </a:xfrm>
          <a:custGeom>
            <a:avLst/>
            <a:gdLst>
              <a:gd name="T0" fmla="+- 0 6110 5518"/>
              <a:gd name="T1" fmla="*/ T0 w 1184"/>
              <a:gd name="T2" fmla="+- 0 1360 177"/>
              <a:gd name="T3" fmla="*/ 1360 h 1184"/>
              <a:gd name="T4" fmla="+- 0 6184 5518"/>
              <a:gd name="T5" fmla="*/ T4 w 1184"/>
              <a:gd name="T6" fmla="+- 0 1356 177"/>
              <a:gd name="T7" fmla="*/ 1356 h 1184"/>
              <a:gd name="T8" fmla="+- 0 6255 5518"/>
              <a:gd name="T9" fmla="*/ T8 w 1184"/>
              <a:gd name="T10" fmla="+- 0 1342 177"/>
              <a:gd name="T11" fmla="*/ 1342 h 1184"/>
              <a:gd name="T12" fmla="+- 0 6324 5518"/>
              <a:gd name="T13" fmla="*/ T12 w 1184"/>
              <a:gd name="T14" fmla="+- 0 1320 177"/>
              <a:gd name="T15" fmla="*/ 1320 h 1184"/>
              <a:gd name="T16" fmla="+- 0 6388 5518"/>
              <a:gd name="T17" fmla="*/ T16 w 1184"/>
              <a:gd name="T18" fmla="+- 0 1291 177"/>
              <a:gd name="T19" fmla="*/ 1291 h 1184"/>
              <a:gd name="T20" fmla="+- 0 6448 5518"/>
              <a:gd name="T21" fmla="*/ T20 w 1184"/>
              <a:gd name="T22" fmla="+- 0 1254 177"/>
              <a:gd name="T23" fmla="*/ 1254 h 1184"/>
              <a:gd name="T24" fmla="+- 0 6503 5518"/>
              <a:gd name="T25" fmla="*/ T24 w 1184"/>
              <a:gd name="T26" fmla="+- 0 1211 177"/>
              <a:gd name="T27" fmla="*/ 1211 h 1184"/>
              <a:gd name="T28" fmla="+- 0 6552 5518"/>
              <a:gd name="T29" fmla="*/ T28 w 1184"/>
              <a:gd name="T30" fmla="+- 0 1161 177"/>
              <a:gd name="T31" fmla="*/ 1161 h 1184"/>
              <a:gd name="T32" fmla="+- 0 6595 5518"/>
              <a:gd name="T33" fmla="*/ T32 w 1184"/>
              <a:gd name="T34" fmla="+- 0 1106 177"/>
              <a:gd name="T35" fmla="*/ 1106 h 1184"/>
              <a:gd name="T36" fmla="+- 0 6632 5518"/>
              <a:gd name="T37" fmla="*/ T36 w 1184"/>
              <a:gd name="T38" fmla="+- 0 1047 177"/>
              <a:gd name="T39" fmla="*/ 1047 h 1184"/>
              <a:gd name="T40" fmla="+- 0 6662 5518"/>
              <a:gd name="T41" fmla="*/ T40 w 1184"/>
              <a:gd name="T42" fmla="+- 0 982 177"/>
              <a:gd name="T43" fmla="*/ 982 h 1184"/>
              <a:gd name="T44" fmla="+- 0 6683 5518"/>
              <a:gd name="T45" fmla="*/ T44 w 1184"/>
              <a:gd name="T46" fmla="+- 0 914 177"/>
              <a:gd name="T47" fmla="*/ 914 h 1184"/>
              <a:gd name="T48" fmla="+- 0 6697 5518"/>
              <a:gd name="T49" fmla="*/ T48 w 1184"/>
              <a:gd name="T50" fmla="+- 0 843 177"/>
              <a:gd name="T51" fmla="*/ 843 h 1184"/>
              <a:gd name="T52" fmla="+- 0 6701 5518"/>
              <a:gd name="T53" fmla="*/ T52 w 1184"/>
              <a:gd name="T54" fmla="+- 0 768 177"/>
              <a:gd name="T55" fmla="*/ 768 h 1184"/>
              <a:gd name="T56" fmla="+- 0 6697 5518"/>
              <a:gd name="T57" fmla="*/ T56 w 1184"/>
              <a:gd name="T58" fmla="+- 0 694 177"/>
              <a:gd name="T59" fmla="*/ 694 h 1184"/>
              <a:gd name="T60" fmla="+- 0 6683 5518"/>
              <a:gd name="T61" fmla="*/ T60 w 1184"/>
              <a:gd name="T62" fmla="+- 0 623 177"/>
              <a:gd name="T63" fmla="*/ 623 h 1184"/>
              <a:gd name="T64" fmla="+- 0 6662 5518"/>
              <a:gd name="T65" fmla="*/ T64 w 1184"/>
              <a:gd name="T66" fmla="+- 0 554 177"/>
              <a:gd name="T67" fmla="*/ 554 h 1184"/>
              <a:gd name="T68" fmla="+- 0 6632 5518"/>
              <a:gd name="T69" fmla="*/ T68 w 1184"/>
              <a:gd name="T70" fmla="+- 0 490 177"/>
              <a:gd name="T71" fmla="*/ 490 h 1184"/>
              <a:gd name="T72" fmla="+- 0 6595 5518"/>
              <a:gd name="T73" fmla="*/ T72 w 1184"/>
              <a:gd name="T74" fmla="+- 0 430 177"/>
              <a:gd name="T75" fmla="*/ 430 h 1184"/>
              <a:gd name="T76" fmla="+- 0 6552 5518"/>
              <a:gd name="T77" fmla="*/ T76 w 1184"/>
              <a:gd name="T78" fmla="+- 0 375 177"/>
              <a:gd name="T79" fmla="*/ 375 h 1184"/>
              <a:gd name="T80" fmla="+- 0 6503 5518"/>
              <a:gd name="T81" fmla="*/ T80 w 1184"/>
              <a:gd name="T82" fmla="+- 0 326 177"/>
              <a:gd name="T83" fmla="*/ 326 h 1184"/>
              <a:gd name="T84" fmla="+- 0 6448 5518"/>
              <a:gd name="T85" fmla="*/ T84 w 1184"/>
              <a:gd name="T86" fmla="+- 0 283 177"/>
              <a:gd name="T87" fmla="*/ 283 h 1184"/>
              <a:gd name="T88" fmla="+- 0 6388 5518"/>
              <a:gd name="T89" fmla="*/ T88 w 1184"/>
              <a:gd name="T90" fmla="+- 0 246 177"/>
              <a:gd name="T91" fmla="*/ 246 h 1184"/>
              <a:gd name="T92" fmla="+- 0 6324 5518"/>
              <a:gd name="T93" fmla="*/ T92 w 1184"/>
              <a:gd name="T94" fmla="+- 0 216 177"/>
              <a:gd name="T95" fmla="*/ 216 h 1184"/>
              <a:gd name="T96" fmla="+- 0 6255 5518"/>
              <a:gd name="T97" fmla="*/ T96 w 1184"/>
              <a:gd name="T98" fmla="+- 0 195 177"/>
              <a:gd name="T99" fmla="*/ 195 h 1184"/>
              <a:gd name="T100" fmla="+- 0 6184 5518"/>
              <a:gd name="T101" fmla="*/ T100 w 1184"/>
              <a:gd name="T102" fmla="+- 0 181 177"/>
              <a:gd name="T103" fmla="*/ 181 h 1184"/>
              <a:gd name="T104" fmla="+- 0 6110 5518"/>
              <a:gd name="T105" fmla="*/ T104 w 1184"/>
              <a:gd name="T106" fmla="+- 0 177 177"/>
              <a:gd name="T107" fmla="*/ 177 h 1184"/>
              <a:gd name="T108" fmla="+- 0 6035 5518"/>
              <a:gd name="T109" fmla="*/ T108 w 1184"/>
              <a:gd name="T110" fmla="+- 0 181 177"/>
              <a:gd name="T111" fmla="*/ 181 h 1184"/>
              <a:gd name="T112" fmla="+- 0 5964 5518"/>
              <a:gd name="T113" fmla="*/ T112 w 1184"/>
              <a:gd name="T114" fmla="+- 0 195 177"/>
              <a:gd name="T115" fmla="*/ 195 h 1184"/>
              <a:gd name="T116" fmla="+- 0 5896 5518"/>
              <a:gd name="T117" fmla="*/ T116 w 1184"/>
              <a:gd name="T118" fmla="+- 0 216 177"/>
              <a:gd name="T119" fmla="*/ 216 h 1184"/>
              <a:gd name="T120" fmla="+- 0 5831 5518"/>
              <a:gd name="T121" fmla="*/ T120 w 1184"/>
              <a:gd name="T122" fmla="+- 0 246 177"/>
              <a:gd name="T123" fmla="*/ 246 h 1184"/>
              <a:gd name="T124" fmla="+- 0 5772 5518"/>
              <a:gd name="T125" fmla="*/ T124 w 1184"/>
              <a:gd name="T126" fmla="+- 0 283 177"/>
              <a:gd name="T127" fmla="*/ 283 h 1184"/>
              <a:gd name="T128" fmla="+- 0 5717 5518"/>
              <a:gd name="T129" fmla="*/ T128 w 1184"/>
              <a:gd name="T130" fmla="+- 0 326 177"/>
              <a:gd name="T131" fmla="*/ 326 h 1184"/>
              <a:gd name="T132" fmla="+- 0 5667 5518"/>
              <a:gd name="T133" fmla="*/ T132 w 1184"/>
              <a:gd name="T134" fmla="+- 0 375 177"/>
              <a:gd name="T135" fmla="*/ 375 h 1184"/>
              <a:gd name="T136" fmla="+- 0 5624 5518"/>
              <a:gd name="T137" fmla="*/ T136 w 1184"/>
              <a:gd name="T138" fmla="+- 0 430 177"/>
              <a:gd name="T139" fmla="*/ 430 h 1184"/>
              <a:gd name="T140" fmla="+- 0 5587 5518"/>
              <a:gd name="T141" fmla="*/ T140 w 1184"/>
              <a:gd name="T142" fmla="+- 0 490 177"/>
              <a:gd name="T143" fmla="*/ 490 h 1184"/>
              <a:gd name="T144" fmla="+- 0 5558 5518"/>
              <a:gd name="T145" fmla="*/ T144 w 1184"/>
              <a:gd name="T146" fmla="+- 0 554 177"/>
              <a:gd name="T147" fmla="*/ 554 h 1184"/>
              <a:gd name="T148" fmla="+- 0 5536 5518"/>
              <a:gd name="T149" fmla="*/ T148 w 1184"/>
              <a:gd name="T150" fmla="+- 0 623 177"/>
              <a:gd name="T151" fmla="*/ 623 h 1184"/>
              <a:gd name="T152" fmla="+- 0 5522 5518"/>
              <a:gd name="T153" fmla="*/ T152 w 1184"/>
              <a:gd name="T154" fmla="+- 0 694 177"/>
              <a:gd name="T155" fmla="*/ 694 h 1184"/>
              <a:gd name="T156" fmla="+- 0 5518 5518"/>
              <a:gd name="T157" fmla="*/ T156 w 1184"/>
              <a:gd name="T158" fmla="+- 0 768 177"/>
              <a:gd name="T159" fmla="*/ 768 h 1184"/>
              <a:gd name="T160" fmla="+- 0 5522 5518"/>
              <a:gd name="T161" fmla="*/ T160 w 1184"/>
              <a:gd name="T162" fmla="+- 0 843 177"/>
              <a:gd name="T163" fmla="*/ 843 h 1184"/>
              <a:gd name="T164" fmla="+- 0 5536 5518"/>
              <a:gd name="T165" fmla="*/ T164 w 1184"/>
              <a:gd name="T166" fmla="+- 0 914 177"/>
              <a:gd name="T167" fmla="*/ 914 h 1184"/>
              <a:gd name="T168" fmla="+- 0 5558 5518"/>
              <a:gd name="T169" fmla="*/ T168 w 1184"/>
              <a:gd name="T170" fmla="+- 0 982 177"/>
              <a:gd name="T171" fmla="*/ 982 h 1184"/>
              <a:gd name="T172" fmla="+- 0 5587 5518"/>
              <a:gd name="T173" fmla="*/ T172 w 1184"/>
              <a:gd name="T174" fmla="+- 0 1047 177"/>
              <a:gd name="T175" fmla="*/ 1047 h 1184"/>
              <a:gd name="T176" fmla="+- 0 5624 5518"/>
              <a:gd name="T177" fmla="*/ T176 w 1184"/>
              <a:gd name="T178" fmla="+- 0 1106 177"/>
              <a:gd name="T179" fmla="*/ 1106 h 1184"/>
              <a:gd name="T180" fmla="+- 0 5667 5518"/>
              <a:gd name="T181" fmla="*/ T180 w 1184"/>
              <a:gd name="T182" fmla="+- 0 1161 177"/>
              <a:gd name="T183" fmla="*/ 1161 h 1184"/>
              <a:gd name="T184" fmla="+- 0 5717 5518"/>
              <a:gd name="T185" fmla="*/ T184 w 1184"/>
              <a:gd name="T186" fmla="+- 0 1211 177"/>
              <a:gd name="T187" fmla="*/ 1211 h 1184"/>
              <a:gd name="T188" fmla="+- 0 5772 5518"/>
              <a:gd name="T189" fmla="*/ T188 w 1184"/>
              <a:gd name="T190" fmla="+- 0 1254 177"/>
              <a:gd name="T191" fmla="*/ 1254 h 1184"/>
              <a:gd name="T192" fmla="+- 0 5831 5518"/>
              <a:gd name="T193" fmla="*/ T192 w 1184"/>
              <a:gd name="T194" fmla="+- 0 1291 177"/>
              <a:gd name="T195" fmla="*/ 1291 h 1184"/>
              <a:gd name="T196" fmla="+- 0 5896 5518"/>
              <a:gd name="T197" fmla="*/ T196 w 1184"/>
              <a:gd name="T198" fmla="+- 0 1320 177"/>
              <a:gd name="T199" fmla="*/ 1320 h 1184"/>
              <a:gd name="T200" fmla="+- 0 5964 5518"/>
              <a:gd name="T201" fmla="*/ T200 w 1184"/>
              <a:gd name="T202" fmla="+- 0 1342 177"/>
              <a:gd name="T203" fmla="*/ 1342 h 1184"/>
              <a:gd name="T204" fmla="+- 0 6035 5518"/>
              <a:gd name="T205" fmla="*/ T204 w 1184"/>
              <a:gd name="T206" fmla="+- 0 1356 177"/>
              <a:gd name="T207" fmla="*/ 1356 h 1184"/>
              <a:gd name="T208" fmla="+- 0 6110 5518"/>
              <a:gd name="T209" fmla="*/ T208 w 1184"/>
              <a:gd name="T210" fmla="+- 0 1360 177"/>
              <a:gd name="T211" fmla="*/ 1360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1183"/>
                </a:move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close/>
              </a:path>
            </a:pathLst>
          </a:custGeom>
          <a:noFill/>
          <a:ln w="2159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21" name="Freeform 7"/>
          <p:cNvSpPr>
            <a:spLocks/>
          </p:cNvSpPr>
          <p:nvPr/>
        </p:nvSpPr>
        <p:spPr bwMode="auto">
          <a:xfrm>
            <a:off x="2685450" y="3738975"/>
            <a:ext cx="53335" cy="51156"/>
          </a:xfrm>
          <a:custGeom>
            <a:avLst/>
            <a:gdLst>
              <a:gd name="T0" fmla="+- 0 6128 6073"/>
              <a:gd name="T1" fmla="*/ T0 w 63"/>
              <a:gd name="T2" fmla="+- 0 1032 1032"/>
              <a:gd name="T3" fmla="*/ 1032 h 63"/>
              <a:gd name="T4" fmla="+- 0 6081 6073"/>
              <a:gd name="T5" fmla="*/ T4 w 63"/>
              <a:gd name="T6" fmla="+- 0 1032 1032"/>
              <a:gd name="T7" fmla="*/ 1032 h 63"/>
              <a:gd name="T8" fmla="+- 0 6073 6073"/>
              <a:gd name="T9" fmla="*/ T8 w 63"/>
              <a:gd name="T10" fmla="+- 0 1040 1032"/>
              <a:gd name="T11" fmla="*/ 1040 h 63"/>
              <a:gd name="T12" fmla="+- 0 6073 6073"/>
              <a:gd name="T13" fmla="*/ T12 w 63"/>
              <a:gd name="T14" fmla="+- 0 1087 1032"/>
              <a:gd name="T15" fmla="*/ 1087 h 63"/>
              <a:gd name="T16" fmla="+- 0 6081 6073"/>
              <a:gd name="T17" fmla="*/ T16 w 63"/>
              <a:gd name="T18" fmla="+- 0 1095 1032"/>
              <a:gd name="T19" fmla="*/ 1095 h 63"/>
              <a:gd name="T20" fmla="+- 0 6128 6073"/>
              <a:gd name="T21" fmla="*/ T20 w 63"/>
              <a:gd name="T22" fmla="+- 0 1095 1032"/>
              <a:gd name="T23" fmla="*/ 1095 h 63"/>
              <a:gd name="T24" fmla="+- 0 6136 6073"/>
              <a:gd name="T25" fmla="*/ T24 w 63"/>
              <a:gd name="T26" fmla="+- 0 1087 1032"/>
              <a:gd name="T27" fmla="*/ 1087 h 63"/>
              <a:gd name="T28" fmla="+- 0 6136 6073"/>
              <a:gd name="T29" fmla="*/ T28 w 63"/>
              <a:gd name="T30" fmla="+- 0 1040 1032"/>
              <a:gd name="T31" fmla="*/ 1040 h 63"/>
              <a:gd name="T32" fmla="+- 0 6128 6073"/>
              <a:gd name="T33" fmla="*/ T32 w 63"/>
              <a:gd name="T34" fmla="+- 0 1032 1032"/>
              <a:gd name="T35" fmla="*/ 1032 h 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63" h="63">
                <a:moveTo>
                  <a:pt x="55" y="0"/>
                </a:moveTo>
                <a:lnTo>
                  <a:pt x="8" y="0"/>
                </a:lnTo>
                <a:lnTo>
                  <a:pt x="0" y="8"/>
                </a:lnTo>
                <a:lnTo>
                  <a:pt x="0" y="55"/>
                </a:lnTo>
                <a:lnTo>
                  <a:pt x="8" y="63"/>
                </a:lnTo>
                <a:lnTo>
                  <a:pt x="55" y="63"/>
                </a:lnTo>
                <a:lnTo>
                  <a:pt x="63" y="55"/>
                </a:lnTo>
                <a:lnTo>
                  <a:pt x="63" y="8"/>
                </a:lnTo>
                <a:lnTo>
                  <a:pt x="5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pic>
        <p:nvPicPr>
          <p:cNvPr id="22" name="Picture 21"/>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527422" y="3273674"/>
            <a:ext cx="583533" cy="496612"/>
          </a:xfrm>
          <a:prstGeom prst="rect">
            <a:avLst/>
          </a:prstGeom>
        </p:spPr>
      </p:pic>
      <p:sp>
        <p:nvSpPr>
          <p:cNvPr id="36" name="Rectangle 35"/>
          <p:cNvSpPr/>
          <p:nvPr/>
        </p:nvSpPr>
        <p:spPr>
          <a:xfrm>
            <a:off x="4684420" y="3157712"/>
            <a:ext cx="3338661" cy="314101"/>
          </a:xfrm>
          <a:prstGeom prst="rect">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Video/Meetings</a:t>
            </a:r>
          </a:p>
        </p:txBody>
      </p:sp>
      <p:sp>
        <p:nvSpPr>
          <p:cNvPr id="37" name="Rectangle 36"/>
          <p:cNvSpPr/>
          <p:nvPr/>
        </p:nvSpPr>
        <p:spPr>
          <a:xfrm>
            <a:off x="4684420" y="3634496"/>
            <a:ext cx="3338661" cy="314101"/>
          </a:xfrm>
          <a:prstGeom prst="rect">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Messaging</a:t>
            </a:r>
          </a:p>
        </p:txBody>
      </p:sp>
      <p:sp>
        <p:nvSpPr>
          <p:cNvPr id="38" name="Rectangle 37"/>
          <p:cNvSpPr/>
          <p:nvPr/>
        </p:nvSpPr>
        <p:spPr>
          <a:xfrm>
            <a:off x="4684420" y="4111278"/>
            <a:ext cx="3338661" cy="314101"/>
          </a:xfrm>
          <a:prstGeom prst="rect">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Team Collaboration</a:t>
            </a:r>
          </a:p>
        </p:txBody>
      </p:sp>
      <p:sp>
        <p:nvSpPr>
          <p:cNvPr id="24" name="AutoShape 8" descr="Image result for word icon png"/>
          <p:cNvSpPr>
            <a:spLocks noChangeAspect="1" noChangeArrowheads="1"/>
          </p:cNvSpPr>
          <p:nvPr/>
        </p:nvSpPr>
        <p:spPr bwMode="auto">
          <a:xfrm>
            <a:off x="7713919" y="3091733"/>
            <a:ext cx="406400" cy="406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Rectangle 4"/>
          <p:cNvSpPr/>
          <p:nvPr/>
        </p:nvSpPr>
        <p:spPr>
          <a:xfrm>
            <a:off x="2825370" y="1018152"/>
            <a:ext cx="6666663" cy="1431331"/>
          </a:xfrm>
          <a:prstGeom prst="rect">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b="1" dirty="0">
                <a:solidFill>
                  <a:schemeClr val="tx2"/>
                </a:solidFill>
              </a:rPr>
              <a:t>Personal Productivity Tools</a:t>
            </a:r>
            <a:br>
              <a:rPr lang="en-US" sz="2400" dirty="0">
                <a:solidFill>
                  <a:schemeClr val="tx2"/>
                </a:solidFill>
              </a:rPr>
            </a:br>
            <a:endParaRPr lang="en-US" sz="1200" dirty="0">
              <a:solidFill>
                <a:schemeClr val="tx2"/>
              </a:solidFill>
            </a:endParaRPr>
          </a:p>
          <a:p>
            <a:pPr algn="ctr"/>
            <a:endParaRPr lang="en-US" sz="2400" dirty="0">
              <a:solidFill>
                <a:schemeClr val="tx2"/>
              </a:solidFill>
            </a:endParaRPr>
          </a:p>
          <a:p>
            <a:pPr algn="ctr"/>
            <a:endParaRPr lang="en-US" sz="2400" dirty="0">
              <a:solidFill>
                <a:schemeClr val="tx2"/>
              </a:solidFill>
            </a:endParaRPr>
          </a:p>
        </p:txBody>
      </p:sp>
      <p:sp>
        <p:nvSpPr>
          <p:cNvPr id="39" name="Rectangle 38"/>
          <p:cNvSpPr/>
          <p:nvPr/>
        </p:nvSpPr>
        <p:spPr>
          <a:xfrm>
            <a:off x="4685883" y="1577988"/>
            <a:ext cx="3338663" cy="314101"/>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Document Tools</a:t>
            </a:r>
          </a:p>
        </p:txBody>
      </p:sp>
      <p:sp>
        <p:nvSpPr>
          <p:cNvPr id="40" name="Rectangle 39"/>
          <p:cNvSpPr/>
          <p:nvPr/>
        </p:nvSpPr>
        <p:spPr>
          <a:xfrm>
            <a:off x="4685883" y="2033311"/>
            <a:ext cx="3338663" cy="314101"/>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Personal Process</a:t>
            </a:r>
          </a:p>
        </p:txBody>
      </p:sp>
      <p:grpSp>
        <p:nvGrpSpPr>
          <p:cNvPr id="32" name="Group 31"/>
          <p:cNvGrpSpPr/>
          <p:nvPr/>
        </p:nvGrpSpPr>
        <p:grpSpPr>
          <a:xfrm>
            <a:off x="2322669" y="1211353"/>
            <a:ext cx="1002353" cy="961427"/>
            <a:chOff x="205107" y="3539232"/>
            <a:chExt cx="751765" cy="721069"/>
          </a:xfrm>
        </p:grpSpPr>
        <p:grpSp>
          <p:nvGrpSpPr>
            <p:cNvPr id="26" name="Group 25"/>
            <p:cNvGrpSpPr/>
            <p:nvPr/>
          </p:nvGrpSpPr>
          <p:grpSpPr>
            <a:xfrm>
              <a:off x="205107" y="3539232"/>
              <a:ext cx="751765" cy="721069"/>
              <a:chOff x="4076742" y="745960"/>
              <a:chExt cx="751765" cy="751545"/>
            </a:xfrm>
          </p:grpSpPr>
          <p:sp>
            <p:nvSpPr>
              <p:cNvPr id="28" name="Freeform 5"/>
              <p:cNvSpPr>
                <a:spLocks/>
              </p:cNvSpPr>
              <p:nvPr/>
            </p:nvSpPr>
            <p:spPr bwMode="auto">
              <a:xfrm>
                <a:off x="4076742" y="745960"/>
                <a:ext cx="751765" cy="751545"/>
              </a:xfrm>
              <a:custGeom>
                <a:avLst/>
                <a:gdLst>
                  <a:gd name="T0" fmla="+- 0 6110 5518"/>
                  <a:gd name="T1" fmla="*/ T0 w 1184"/>
                  <a:gd name="T2" fmla="+- 0 177 177"/>
                  <a:gd name="T3" fmla="*/ 177 h 1184"/>
                  <a:gd name="T4" fmla="+- 0 6035 5518"/>
                  <a:gd name="T5" fmla="*/ T4 w 1184"/>
                  <a:gd name="T6" fmla="+- 0 181 177"/>
                  <a:gd name="T7" fmla="*/ 181 h 1184"/>
                  <a:gd name="T8" fmla="+- 0 5964 5518"/>
                  <a:gd name="T9" fmla="*/ T8 w 1184"/>
                  <a:gd name="T10" fmla="+- 0 195 177"/>
                  <a:gd name="T11" fmla="*/ 195 h 1184"/>
                  <a:gd name="T12" fmla="+- 0 5896 5518"/>
                  <a:gd name="T13" fmla="*/ T12 w 1184"/>
                  <a:gd name="T14" fmla="+- 0 216 177"/>
                  <a:gd name="T15" fmla="*/ 216 h 1184"/>
                  <a:gd name="T16" fmla="+- 0 5831 5518"/>
                  <a:gd name="T17" fmla="*/ T16 w 1184"/>
                  <a:gd name="T18" fmla="+- 0 246 177"/>
                  <a:gd name="T19" fmla="*/ 246 h 1184"/>
                  <a:gd name="T20" fmla="+- 0 5772 5518"/>
                  <a:gd name="T21" fmla="*/ T20 w 1184"/>
                  <a:gd name="T22" fmla="+- 0 283 177"/>
                  <a:gd name="T23" fmla="*/ 283 h 1184"/>
                  <a:gd name="T24" fmla="+- 0 5717 5518"/>
                  <a:gd name="T25" fmla="*/ T24 w 1184"/>
                  <a:gd name="T26" fmla="+- 0 326 177"/>
                  <a:gd name="T27" fmla="*/ 326 h 1184"/>
                  <a:gd name="T28" fmla="+- 0 5667 5518"/>
                  <a:gd name="T29" fmla="*/ T28 w 1184"/>
                  <a:gd name="T30" fmla="+- 0 375 177"/>
                  <a:gd name="T31" fmla="*/ 375 h 1184"/>
                  <a:gd name="T32" fmla="+- 0 5624 5518"/>
                  <a:gd name="T33" fmla="*/ T32 w 1184"/>
                  <a:gd name="T34" fmla="+- 0 430 177"/>
                  <a:gd name="T35" fmla="*/ 430 h 1184"/>
                  <a:gd name="T36" fmla="+- 0 5587 5518"/>
                  <a:gd name="T37" fmla="*/ T36 w 1184"/>
                  <a:gd name="T38" fmla="+- 0 490 177"/>
                  <a:gd name="T39" fmla="*/ 490 h 1184"/>
                  <a:gd name="T40" fmla="+- 0 5558 5518"/>
                  <a:gd name="T41" fmla="*/ T40 w 1184"/>
                  <a:gd name="T42" fmla="+- 0 554 177"/>
                  <a:gd name="T43" fmla="*/ 554 h 1184"/>
                  <a:gd name="T44" fmla="+- 0 5536 5518"/>
                  <a:gd name="T45" fmla="*/ T44 w 1184"/>
                  <a:gd name="T46" fmla="+- 0 623 177"/>
                  <a:gd name="T47" fmla="*/ 623 h 1184"/>
                  <a:gd name="T48" fmla="+- 0 5522 5518"/>
                  <a:gd name="T49" fmla="*/ T48 w 1184"/>
                  <a:gd name="T50" fmla="+- 0 694 177"/>
                  <a:gd name="T51" fmla="*/ 694 h 1184"/>
                  <a:gd name="T52" fmla="+- 0 5518 5518"/>
                  <a:gd name="T53" fmla="*/ T52 w 1184"/>
                  <a:gd name="T54" fmla="+- 0 768 177"/>
                  <a:gd name="T55" fmla="*/ 768 h 1184"/>
                  <a:gd name="T56" fmla="+- 0 5522 5518"/>
                  <a:gd name="T57" fmla="*/ T56 w 1184"/>
                  <a:gd name="T58" fmla="+- 0 843 177"/>
                  <a:gd name="T59" fmla="*/ 843 h 1184"/>
                  <a:gd name="T60" fmla="+- 0 5536 5518"/>
                  <a:gd name="T61" fmla="*/ T60 w 1184"/>
                  <a:gd name="T62" fmla="+- 0 914 177"/>
                  <a:gd name="T63" fmla="*/ 914 h 1184"/>
                  <a:gd name="T64" fmla="+- 0 5558 5518"/>
                  <a:gd name="T65" fmla="*/ T64 w 1184"/>
                  <a:gd name="T66" fmla="+- 0 982 177"/>
                  <a:gd name="T67" fmla="*/ 982 h 1184"/>
                  <a:gd name="T68" fmla="+- 0 5587 5518"/>
                  <a:gd name="T69" fmla="*/ T68 w 1184"/>
                  <a:gd name="T70" fmla="+- 0 1047 177"/>
                  <a:gd name="T71" fmla="*/ 1047 h 1184"/>
                  <a:gd name="T72" fmla="+- 0 5624 5518"/>
                  <a:gd name="T73" fmla="*/ T72 w 1184"/>
                  <a:gd name="T74" fmla="+- 0 1106 177"/>
                  <a:gd name="T75" fmla="*/ 1106 h 1184"/>
                  <a:gd name="T76" fmla="+- 0 5667 5518"/>
                  <a:gd name="T77" fmla="*/ T76 w 1184"/>
                  <a:gd name="T78" fmla="+- 0 1161 177"/>
                  <a:gd name="T79" fmla="*/ 1161 h 1184"/>
                  <a:gd name="T80" fmla="+- 0 5717 5518"/>
                  <a:gd name="T81" fmla="*/ T80 w 1184"/>
                  <a:gd name="T82" fmla="+- 0 1211 177"/>
                  <a:gd name="T83" fmla="*/ 1211 h 1184"/>
                  <a:gd name="T84" fmla="+- 0 5772 5518"/>
                  <a:gd name="T85" fmla="*/ T84 w 1184"/>
                  <a:gd name="T86" fmla="+- 0 1254 177"/>
                  <a:gd name="T87" fmla="*/ 1254 h 1184"/>
                  <a:gd name="T88" fmla="+- 0 5831 5518"/>
                  <a:gd name="T89" fmla="*/ T88 w 1184"/>
                  <a:gd name="T90" fmla="+- 0 1291 177"/>
                  <a:gd name="T91" fmla="*/ 1291 h 1184"/>
                  <a:gd name="T92" fmla="+- 0 5896 5518"/>
                  <a:gd name="T93" fmla="*/ T92 w 1184"/>
                  <a:gd name="T94" fmla="+- 0 1320 177"/>
                  <a:gd name="T95" fmla="*/ 1320 h 1184"/>
                  <a:gd name="T96" fmla="+- 0 5964 5518"/>
                  <a:gd name="T97" fmla="*/ T96 w 1184"/>
                  <a:gd name="T98" fmla="+- 0 1342 177"/>
                  <a:gd name="T99" fmla="*/ 1342 h 1184"/>
                  <a:gd name="T100" fmla="+- 0 6035 5518"/>
                  <a:gd name="T101" fmla="*/ T100 w 1184"/>
                  <a:gd name="T102" fmla="+- 0 1356 177"/>
                  <a:gd name="T103" fmla="*/ 1356 h 1184"/>
                  <a:gd name="T104" fmla="+- 0 6110 5518"/>
                  <a:gd name="T105" fmla="*/ T104 w 1184"/>
                  <a:gd name="T106" fmla="+- 0 1360 177"/>
                  <a:gd name="T107" fmla="*/ 1360 h 1184"/>
                  <a:gd name="T108" fmla="+- 0 6184 5518"/>
                  <a:gd name="T109" fmla="*/ T108 w 1184"/>
                  <a:gd name="T110" fmla="+- 0 1356 177"/>
                  <a:gd name="T111" fmla="*/ 1356 h 1184"/>
                  <a:gd name="T112" fmla="+- 0 6255 5518"/>
                  <a:gd name="T113" fmla="*/ T112 w 1184"/>
                  <a:gd name="T114" fmla="+- 0 1342 177"/>
                  <a:gd name="T115" fmla="*/ 1342 h 1184"/>
                  <a:gd name="T116" fmla="+- 0 6324 5518"/>
                  <a:gd name="T117" fmla="*/ T116 w 1184"/>
                  <a:gd name="T118" fmla="+- 0 1320 177"/>
                  <a:gd name="T119" fmla="*/ 1320 h 1184"/>
                  <a:gd name="T120" fmla="+- 0 6388 5518"/>
                  <a:gd name="T121" fmla="*/ T120 w 1184"/>
                  <a:gd name="T122" fmla="+- 0 1291 177"/>
                  <a:gd name="T123" fmla="*/ 1291 h 1184"/>
                  <a:gd name="T124" fmla="+- 0 6448 5518"/>
                  <a:gd name="T125" fmla="*/ T124 w 1184"/>
                  <a:gd name="T126" fmla="+- 0 1254 177"/>
                  <a:gd name="T127" fmla="*/ 1254 h 1184"/>
                  <a:gd name="T128" fmla="+- 0 6503 5518"/>
                  <a:gd name="T129" fmla="*/ T128 w 1184"/>
                  <a:gd name="T130" fmla="+- 0 1211 177"/>
                  <a:gd name="T131" fmla="*/ 1211 h 1184"/>
                  <a:gd name="T132" fmla="+- 0 6552 5518"/>
                  <a:gd name="T133" fmla="*/ T132 w 1184"/>
                  <a:gd name="T134" fmla="+- 0 1161 177"/>
                  <a:gd name="T135" fmla="*/ 1161 h 1184"/>
                  <a:gd name="T136" fmla="+- 0 6595 5518"/>
                  <a:gd name="T137" fmla="*/ T136 w 1184"/>
                  <a:gd name="T138" fmla="+- 0 1106 177"/>
                  <a:gd name="T139" fmla="*/ 1106 h 1184"/>
                  <a:gd name="T140" fmla="+- 0 6632 5518"/>
                  <a:gd name="T141" fmla="*/ T140 w 1184"/>
                  <a:gd name="T142" fmla="+- 0 1047 177"/>
                  <a:gd name="T143" fmla="*/ 1047 h 1184"/>
                  <a:gd name="T144" fmla="+- 0 6662 5518"/>
                  <a:gd name="T145" fmla="*/ T144 w 1184"/>
                  <a:gd name="T146" fmla="+- 0 982 177"/>
                  <a:gd name="T147" fmla="*/ 982 h 1184"/>
                  <a:gd name="T148" fmla="+- 0 6683 5518"/>
                  <a:gd name="T149" fmla="*/ T148 w 1184"/>
                  <a:gd name="T150" fmla="+- 0 914 177"/>
                  <a:gd name="T151" fmla="*/ 914 h 1184"/>
                  <a:gd name="T152" fmla="+- 0 6697 5518"/>
                  <a:gd name="T153" fmla="*/ T152 w 1184"/>
                  <a:gd name="T154" fmla="+- 0 843 177"/>
                  <a:gd name="T155" fmla="*/ 843 h 1184"/>
                  <a:gd name="T156" fmla="+- 0 6701 5518"/>
                  <a:gd name="T157" fmla="*/ T156 w 1184"/>
                  <a:gd name="T158" fmla="+- 0 768 177"/>
                  <a:gd name="T159" fmla="*/ 768 h 1184"/>
                  <a:gd name="T160" fmla="+- 0 6697 5518"/>
                  <a:gd name="T161" fmla="*/ T160 w 1184"/>
                  <a:gd name="T162" fmla="+- 0 694 177"/>
                  <a:gd name="T163" fmla="*/ 694 h 1184"/>
                  <a:gd name="T164" fmla="+- 0 6683 5518"/>
                  <a:gd name="T165" fmla="*/ T164 w 1184"/>
                  <a:gd name="T166" fmla="+- 0 623 177"/>
                  <a:gd name="T167" fmla="*/ 623 h 1184"/>
                  <a:gd name="T168" fmla="+- 0 6662 5518"/>
                  <a:gd name="T169" fmla="*/ T168 w 1184"/>
                  <a:gd name="T170" fmla="+- 0 554 177"/>
                  <a:gd name="T171" fmla="*/ 554 h 1184"/>
                  <a:gd name="T172" fmla="+- 0 6632 5518"/>
                  <a:gd name="T173" fmla="*/ T172 w 1184"/>
                  <a:gd name="T174" fmla="+- 0 490 177"/>
                  <a:gd name="T175" fmla="*/ 490 h 1184"/>
                  <a:gd name="T176" fmla="+- 0 6595 5518"/>
                  <a:gd name="T177" fmla="*/ T176 w 1184"/>
                  <a:gd name="T178" fmla="+- 0 430 177"/>
                  <a:gd name="T179" fmla="*/ 430 h 1184"/>
                  <a:gd name="T180" fmla="+- 0 6552 5518"/>
                  <a:gd name="T181" fmla="*/ T180 w 1184"/>
                  <a:gd name="T182" fmla="+- 0 375 177"/>
                  <a:gd name="T183" fmla="*/ 375 h 1184"/>
                  <a:gd name="T184" fmla="+- 0 6503 5518"/>
                  <a:gd name="T185" fmla="*/ T184 w 1184"/>
                  <a:gd name="T186" fmla="+- 0 326 177"/>
                  <a:gd name="T187" fmla="*/ 326 h 1184"/>
                  <a:gd name="T188" fmla="+- 0 6448 5518"/>
                  <a:gd name="T189" fmla="*/ T188 w 1184"/>
                  <a:gd name="T190" fmla="+- 0 283 177"/>
                  <a:gd name="T191" fmla="*/ 283 h 1184"/>
                  <a:gd name="T192" fmla="+- 0 6388 5518"/>
                  <a:gd name="T193" fmla="*/ T192 w 1184"/>
                  <a:gd name="T194" fmla="+- 0 246 177"/>
                  <a:gd name="T195" fmla="*/ 246 h 1184"/>
                  <a:gd name="T196" fmla="+- 0 6324 5518"/>
                  <a:gd name="T197" fmla="*/ T196 w 1184"/>
                  <a:gd name="T198" fmla="+- 0 216 177"/>
                  <a:gd name="T199" fmla="*/ 216 h 1184"/>
                  <a:gd name="T200" fmla="+- 0 6255 5518"/>
                  <a:gd name="T201" fmla="*/ T200 w 1184"/>
                  <a:gd name="T202" fmla="+- 0 195 177"/>
                  <a:gd name="T203" fmla="*/ 195 h 1184"/>
                  <a:gd name="T204" fmla="+- 0 6184 5518"/>
                  <a:gd name="T205" fmla="*/ T204 w 1184"/>
                  <a:gd name="T206" fmla="+- 0 181 177"/>
                  <a:gd name="T207" fmla="*/ 181 h 1184"/>
                  <a:gd name="T208" fmla="+- 0 6110 5518"/>
                  <a:gd name="T209" fmla="*/ T208 w 1184"/>
                  <a:gd name="T210" fmla="+- 0 177 177"/>
                  <a:gd name="T211" fmla="*/ 177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0"/>
                    </a:move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 name="Freeform 6"/>
              <p:cNvSpPr>
                <a:spLocks/>
              </p:cNvSpPr>
              <p:nvPr/>
            </p:nvSpPr>
            <p:spPr bwMode="auto">
              <a:xfrm>
                <a:off x="4076742" y="745960"/>
                <a:ext cx="751765" cy="751545"/>
              </a:xfrm>
              <a:custGeom>
                <a:avLst/>
                <a:gdLst>
                  <a:gd name="T0" fmla="+- 0 6110 5518"/>
                  <a:gd name="T1" fmla="*/ T0 w 1184"/>
                  <a:gd name="T2" fmla="+- 0 1360 177"/>
                  <a:gd name="T3" fmla="*/ 1360 h 1184"/>
                  <a:gd name="T4" fmla="+- 0 6184 5518"/>
                  <a:gd name="T5" fmla="*/ T4 w 1184"/>
                  <a:gd name="T6" fmla="+- 0 1356 177"/>
                  <a:gd name="T7" fmla="*/ 1356 h 1184"/>
                  <a:gd name="T8" fmla="+- 0 6255 5518"/>
                  <a:gd name="T9" fmla="*/ T8 w 1184"/>
                  <a:gd name="T10" fmla="+- 0 1342 177"/>
                  <a:gd name="T11" fmla="*/ 1342 h 1184"/>
                  <a:gd name="T12" fmla="+- 0 6324 5518"/>
                  <a:gd name="T13" fmla="*/ T12 w 1184"/>
                  <a:gd name="T14" fmla="+- 0 1320 177"/>
                  <a:gd name="T15" fmla="*/ 1320 h 1184"/>
                  <a:gd name="T16" fmla="+- 0 6388 5518"/>
                  <a:gd name="T17" fmla="*/ T16 w 1184"/>
                  <a:gd name="T18" fmla="+- 0 1291 177"/>
                  <a:gd name="T19" fmla="*/ 1291 h 1184"/>
                  <a:gd name="T20" fmla="+- 0 6448 5518"/>
                  <a:gd name="T21" fmla="*/ T20 w 1184"/>
                  <a:gd name="T22" fmla="+- 0 1254 177"/>
                  <a:gd name="T23" fmla="*/ 1254 h 1184"/>
                  <a:gd name="T24" fmla="+- 0 6503 5518"/>
                  <a:gd name="T25" fmla="*/ T24 w 1184"/>
                  <a:gd name="T26" fmla="+- 0 1211 177"/>
                  <a:gd name="T27" fmla="*/ 1211 h 1184"/>
                  <a:gd name="T28" fmla="+- 0 6552 5518"/>
                  <a:gd name="T29" fmla="*/ T28 w 1184"/>
                  <a:gd name="T30" fmla="+- 0 1161 177"/>
                  <a:gd name="T31" fmla="*/ 1161 h 1184"/>
                  <a:gd name="T32" fmla="+- 0 6595 5518"/>
                  <a:gd name="T33" fmla="*/ T32 w 1184"/>
                  <a:gd name="T34" fmla="+- 0 1106 177"/>
                  <a:gd name="T35" fmla="*/ 1106 h 1184"/>
                  <a:gd name="T36" fmla="+- 0 6632 5518"/>
                  <a:gd name="T37" fmla="*/ T36 w 1184"/>
                  <a:gd name="T38" fmla="+- 0 1047 177"/>
                  <a:gd name="T39" fmla="*/ 1047 h 1184"/>
                  <a:gd name="T40" fmla="+- 0 6662 5518"/>
                  <a:gd name="T41" fmla="*/ T40 w 1184"/>
                  <a:gd name="T42" fmla="+- 0 982 177"/>
                  <a:gd name="T43" fmla="*/ 982 h 1184"/>
                  <a:gd name="T44" fmla="+- 0 6683 5518"/>
                  <a:gd name="T45" fmla="*/ T44 w 1184"/>
                  <a:gd name="T46" fmla="+- 0 914 177"/>
                  <a:gd name="T47" fmla="*/ 914 h 1184"/>
                  <a:gd name="T48" fmla="+- 0 6697 5518"/>
                  <a:gd name="T49" fmla="*/ T48 w 1184"/>
                  <a:gd name="T50" fmla="+- 0 843 177"/>
                  <a:gd name="T51" fmla="*/ 843 h 1184"/>
                  <a:gd name="T52" fmla="+- 0 6701 5518"/>
                  <a:gd name="T53" fmla="*/ T52 w 1184"/>
                  <a:gd name="T54" fmla="+- 0 768 177"/>
                  <a:gd name="T55" fmla="*/ 768 h 1184"/>
                  <a:gd name="T56" fmla="+- 0 6697 5518"/>
                  <a:gd name="T57" fmla="*/ T56 w 1184"/>
                  <a:gd name="T58" fmla="+- 0 694 177"/>
                  <a:gd name="T59" fmla="*/ 694 h 1184"/>
                  <a:gd name="T60" fmla="+- 0 6683 5518"/>
                  <a:gd name="T61" fmla="*/ T60 w 1184"/>
                  <a:gd name="T62" fmla="+- 0 623 177"/>
                  <a:gd name="T63" fmla="*/ 623 h 1184"/>
                  <a:gd name="T64" fmla="+- 0 6662 5518"/>
                  <a:gd name="T65" fmla="*/ T64 w 1184"/>
                  <a:gd name="T66" fmla="+- 0 554 177"/>
                  <a:gd name="T67" fmla="*/ 554 h 1184"/>
                  <a:gd name="T68" fmla="+- 0 6632 5518"/>
                  <a:gd name="T69" fmla="*/ T68 w 1184"/>
                  <a:gd name="T70" fmla="+- 0 490 177"/>
                  <a:gd name="T71" fmla="*/ 490 h 1184"/>
                  <a:gd name="T72" fmla="+- 0 6595 5518"/>
                  <a:gd name="T73" fmla="*/ T72 w 1184"/>
                  <a:gd name="T74" fmla="+- 0 430 177"/>
                  <a:gd name="T75" fmla="*/ 430 h 1184"/>
                  <a:gd name="T76" fmla="+- 0 6552 5518"/>
                  <a:gd name="T77" fmla="*/ T76 w 1184"/>
                  <a:gd name="T78" fmla="+- 0 375 177"/>
                  <a:gd name="T79" fmla="*/ 375 h 1184"/>
                  <a:gd name="T80" fmla="+- 0 6503 5518"/>
                  <a:gd name="T81" fmla="*/ T80 w 1184"/>
                  <a:gd name="T82" fmla="+- 0 326 177"/>
                  <a:gd name="T83" fmla="*/ 326 h 1184"/>
                  <a:gd name="T84" fmla="+- 0 6448 5518"/>
                  <a:gd name="T85" fmla="*/ T84 w 1184"/>
                  <a:gd name="T86" fmla="+- 0 283 177"/>
                  <a:gd name="T87" fmla="*/ 283 h 1184"/>
                  <a:gd name="T88" fmla="+- 0 6388 5518"/>
                  <a:gd name="T89" fmla="*/ T88 w 1184"/>
                  <a:gd name="T90" fmla="+- 0 246 177"/>
                  <a:gd name="T91" fmla="*/ 246 h 1184"/>
                  <a:gd name="T92" fmla="+- 0 6324 5518"/>
                  <a:gd name="T93" fmla="*/ T92 w 1184"/>
                  <a:gd name="T94" fmla="+- 0 216 177"/>
                  <a:gd name="T95" fmla="*/ 216 h 1184"/>
                  <a:gd name="T96" fmla="+- 0 6255 5518"/>
                  <a:gd name="T97" fmla="*/ T96 w 1184"/>
                  <a:gd name="T98" fmla="+- 0 195 177"/>
                  <a:gd name="T99" fmla="*/ 195 h 1184"/>
                  <a:gd name="T100" fmla="+- 0 6184 5518"/>
                  <a:gd name="T101" fmla="*/ T100 w 1184"/>
                  <a:gd name="T102" fmla="+- 0 181 177"/>
                  <a:gd name="T103" fmla="*/ 181 h 1184"/>
                  <a:gd name="T104" fmla="+- 0 6110 5518"/>
                  <a:gd name="T105" fmla="*/ T104 w 1184"/>
                  <a:gd name="T106" fmla="+- 0 177 177"/>
                  <a:gd name="T107" fmla="*/ 177 h 1184"/>
                  <a:gd name="T108" fmla="+- 0 6035 5518"/>
                  <a:gd name="T109" fmla="*/ T108 w 1184"/>
                  <a:gd name="T110" fmla="+- 0 181 177"/>
                  <a:gd name="T111" fmla="*/ 181 h 1184"/>
                  <a:gd name="T112" fmla="+- 0 5964 5518"/>
                  <a:gd name="T113" fmla="*/ T112 w 1184"/>
                  <a:gd name="T114" fmla="+- 0 195 177"/>
                  <a:gd name="T115" fmla="*/ 195 h 1184"/>
                  <a:gd name="T116" fmla="+- 0 5896 5518"/>
                  <a:gd name="T117" fmla="*/ T116 w 1184"/>
                  <a:gd name="T118" fmla="+- 0 216 177"/>
                  <a:gd name="T119" fmla="*/ 216 h 1184"/>
                  <a:gd name="T120" fmla="+- 0 5831 5518"/>
                  <a:gd name="T121" fmla="*/ T120 w 1184"/>
                  <a:gd name="T122" fmla="+- 0 246 177"/>
                  <a:gd name="T123" fmla="*/ 246 h 1184"/>
                  <a:gd name="T124" fmla="+- 0 5772 5518"/>
                  <a:gd name="T125" fmla="*/ T124 w 1184"/>
                  <a:gd name="T126" fmla="+- 0 283 177"/>
                  <a:gd name="T127" fmla="*/ 283 h 1184"/>
                  <a:gd name="T128" fmla="+- 0 5717 5518"/>
                  <a:gd name="T129" fmla="*/ T128 w 1184"/>
                  <a:gd name="T130" fmla="+- 0 326 177"/>
                  <a:gd name="T131" fmla="*/ 326 h 1184"/>
                  <a:gd name="T132" fmla="+- 0 5667 5518"/>
                  <a:gd name="T133" fmla="*/ T132 w 1184"/>
                  <a:gd name="T134" fmla="+- 0 375 177"/>
                  <a:gd name="T135" fmla="*/ 375 h 1184"/>
                  <a:gd name="T136" fmla="+- 0 5624 5518"/>
                  <a:gd name="T137" fmla="*/ T136 w 1184"/>
                  <a:gd name="T138" fmla="+- 0 430 177"/>
                  <a:gd name="T139" fmla="*/ 430 h 1184"/>
                  <a:gd name="T140" fmla="+- 0 5587 5518"/>
                  <a:gd name="T141" fmla="*/ T140 w 1184"/>
                  <a:gd name="T142" fmla="+- 0 490 177"/>
                  <a:gd name="T143" fmla="*/ 490 h 1184"/>
                  <a:gd name="T144" fmla="+- 0 5558 5518"/>
                  <a:gd name="T145" fmla="*/ T144 w 1184"/>
                  <a:gd name="T146" fmla="+- 0 554 177"/>
                  <a:gd name="T147" fmla="*/ 554 h 1184"/>
                  <a:gd name="T148" fmla="+- 0 5536 5518"/>
                  <a:gd name="T149" fmla="*/ T148 w 1184"/>
                  <a:gd name="T150" fmla="+- 0 623 177"/>
                  <a:gd name="T151" fmla="*/ 623 h 1184"/>
                  <a:gd name="T152" fmla="+- 0 5522 5518"/>
                  <a:gd name="T153" fmla="*/ T152 w 1184"/>
                  <a:gd name="T154" fmla="+- 0 694 177"/>
                  <a:gd name="T155" fmla="*/ 694 h 1184"/>
                  <a:gd name="T156" fmla="+- 0 5518 5518"/>
                  <a:gd name="T157" fmla="*/ T156 w 1184"/>
                  <a:gd name="T158" fmla="+- 0 768 177"/>
                  <a:gd name="T159" fmla="*/ 768 h 1184"/>
                  <a:gd name="T160" fmla="+- 0 5522 5518"/>
                  <a:gd name="T161" fmla="*/ T160 w 1184"/>
                  <a:gd name="T162" fmla="+- 0 843 177"/>
                  <a:gd name="T163" fmla="*/ 843 h 1184"/>
                  <a:gd name="T164" fmla="+- 0 5536 5518"/>
                  <a:gd name="T165" fmla="*/ T164 w 1184"/>
                  <a:gd name="T166" fmla="+- 0 914 177"/>
                  <a:gd name="T167" fmla="*/ 914 h 1184"/>
                  <a:gd name="T168" fmla="+- 0 5558 5518"/>
                  <a:gd name="T169" fmla="*/ T168 w 1184"/>
                  <a:gd name="T170" fmla="+- 0 982 177"/>
                  <a:gd name="T171" fmla="*/ 982 h 1184"/>
                  <a:gd name="T172" fmla="+- 0 5587 5518"/>
                  <a:gd name="T173" fmla="*/ T172 w 1184"/>
                  <a:gd name="T174" fmla="+- 0 1047 177"/>
                  <a:gd name="T175" fmla="*/ 1047 h 1184"/>
                  <a:gd name="T176" fmla="+- 0 5624 5518"/>
                  <a:gd name="T177" fmla="*/ T176 w 1184"/>
                  <a:gd name="T178" fmla="+- 0 1106 177"/>
                  <a:gd name="T179" fmla="*/ 1106 h 1184"/>
                  <a:gd name="T180" fmla="+- 0 5667 5518"/>
                  <a:gd name="T181" fmla="*/ T180 w 1184"/>
                  <a:gd name="T182" fmla="+- 0 1161 177"/>
                  <a:gd name="T183" fmla="*/ 1161 h 1184"/>
                  <a:gd name="T184" fmla="+- 0 5717 5518"/>
                  <a:gd name="T185" fmla="*/ T184 w 1184"/>
                  <a:gd name="T186" fmla="+- 0 1211 177"/>
                  <a:gd name="T187" fmla="*/ 1211 h 1184"/>
                  <a:gd name="T188" fmla="+- 0 5772 5518"/>
                  <a:gd name="T189" fmla="*/ T188 w 1184"/>
                  <a:gd name="T190" fmla="+- 0 1254 177"/>
                  <a:gd name="T191" fmla="*/ 1254 h 1184"/>
                  <a:gd name="T192" fmla="+- 0 5831 5518"/>
                  <a:gd name="T193" fmla="*/ T192 w 1184"/>
                  <a:gd name="T194" fmla="+- 0 1291 177"/>
                  <a:gd name="T195" fmla="*/ 1291 h 1184"/>
                  <a:gd name="T196" fmla="+- 0 5896 5518"/>
                  <a:gd name="T197" fmla="*/ T196 w 1184"/>
                  <a:gd name="T198" fmla="+- 0 1320 177"/>
                  <a:gd name="T199" fmla="*/ 1320 h 1184"/>
                  <a:gd name="T200" fmla="+- 0 5964 5518"/>
                  <a:gd name="T201" fmla="*/ T200 w 1184"/>
                  <a:gd name="T202" fmla="+- 0 1342 177"/>
                  <a:gd name="T203" fmla="*/ 1342 h 1184"/>
                  <a:gd name="T204" fmla="+- 0 6035 5518"/>
                  <a:gd name="T205" fmla="*/ T204 w 1184"/>
                  <a:gd name="T206" fmla="+- 0 1356 177"/>
                  <a:gd name="T207" fmla="*/ 1356 h 1184"/>
                  <a:gd name="T208" fmla="+- 0 6110 5518"/>
                  <a:gd name="T209" fmla="*/ T208 w 1184"/>
                  <a:gd name="T210" fmla="+- 0 1360 177"/>
                  <a:gd name="T211" fmla="*/ 1360 h 1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84" h="1184">
                    <a:moveTo>
                      <a:pt x="592" y="1183"/>
                    </a:moveTo>
                    <a:lnTo>
                      <a:pt x="666" y="1179"/>
                    </a:lnTo>
                    <a:lnTo>
                      <a:pt x="737" y="1165"/>
                    </a:lnTo>
                    <a:lnTo>
                      <a:pt x="806" y="1143"/>
                    </a:lnTo>
                    <a:lnTo>
                      <a:pt x="870" y="1114"/>
                    </a:lnTo>
                    <a:lnTo>
                      <a:pt x="930" y="1077"/>
                    </a:lnTo>
                    <a:lnTo>
                      <a:pt x="985" y="1034"/>
                    </a:lnTo>
                    <a:lnTo>
                      <a:pt x="1034" y="984"/>
                    </a:lnTo>
                    <a:lnTo>
                      <a:pt x="1077" y="929"/>
                    </a:lnTo>
                    <a:lnTo>
                      <a:pt x="1114" y="870"/>
                    </a:lnTo>
                    <a:lnTo>
                      <a:pt x="1144" y="805"/>
                    </a:lnTo>
                    <a:lnTo>
                      <a:pt x="1165" y="737"/>
                    </a:lnTo>
                    <a:lnTo>
                      <a:pt x="1179" y="666"/>
                    </a:lnTo>
                    <a:lnTo>
                      <a:pt x="1183" y="591"/>
                    </a:lnTo>
                    <a:lnTo>
                      <a:pt x="1179" y="517"/>
                    </a:lnTo>
                    <a:lnTo>
                      <a:pt x="1165" y="446"/>
                    </a:lnTo>
                    <a:lnTo>
                      <a:pt x="1144" y="377"/>
                    </a:lnTo>
                    <a:lnTo>
                      <a:pt x="1114" y="313"/>
                    </a:lnTo>
                    <a:lnTo>
                      <a:pt x="1077" y="253"/>
                    </a:lnTo>
                    <a:lnTo>
                      <a:pt x="1034" y="198"/>
                    </a:lnTo>
                    <a:lnTo>
                      <a:pt x="985" y="149"/>
                    </a:lnTo>
                    <a:lnTo>
                      <a:pt x="930" y="106"/>
                    </a:lnTo>
                    <a:lnTo>
                      <a:pt x="870" y="69"/>
                    </a:lnTo>
                    <a:lnTo>
                      <a:pt x="806" y="39"/>
                    </a:lnTo>
                    <a:lnTo>
                      <a:pt x="737" y="18"/>
                    </a:lnTo>
                    <a:lnTo>
                      <a:pt x="666" y="4"/>
                    </a:lnTo>
                    <a:lnTo>
                      <a:pt x="592" y="0"/>
                    </a:lnTo>
                    <a:lnTo>
                      <a:pt x="517" y="4"/>
                    </a:lnTo>
                    <a:lnTo>
                      <a:pt x="446" y="18"/>
                    </a:lnTo>
                    <a:lnTo>
                      <a:pt x="378" y="39"/>
                    </a:lnTo>
                    <a:lnTo>
                      <a:pt x="313" y="69"/>
                    </a:lnTo>
                    <a:lnTo>
                      <a:pt x="254" y="106"/>
                    </a:lnTo>
                    <a:lnTo>
                      <a:pt x="199" y="149"/>
                    </a:lnTo>
                    <a:lnTo>
                      <a:pt x="149" y="198"/>
                    </a:lnTo>
                    <a:lnTo>
                      <a:pt x="106" y="253"/>
                    </a:lnTo>
                    <a:lnTo>
                      <a:pt x="69" y="313"/>
                    </a:lnTo>
                    <a:lnTo>
                      <a:pt x="40" y="377"/>
                    </a:lnTo>
                    <a:lnTo>
                      <a:pt x="18" y="446"/>
                    </a:lnTo>
                    <a:lnTo>
                      <a:pt x="4" y="517"/>
                    </a:lnTo>
                    <a:lnTo>
                      <a:pt x="0" y="591"/>
                    </a:lnTo>
                    <a:lnTo>
                      <a:pt x="4" y="666"/>
                    </a:lnTo>
                    <a:lnTo>
                      <a:pt x="18" y="737"/>
                    </a:lnTo>
                    <a:lnTo>
                      <a:pt x="40" y="805"/>
                    </a:lnTo>
                    <a:lnTo>
                      <a:pt x="69" y="870"/>
                    </a:lnTo>
                    <a:lnTo>
                      <a:pt x="106" y="929"/>
                    </a:lnTo>
                    <a:lnTo>
                      <a:pt x="149" y="984"/>
                    </a:lnTo>
                    <a:lnTo>
                      <a:pt x="199" y="1034"/>
                    </a:lnTo>
                    <a:lnTo>
                      <a:pt x="254" y="1077"/>
                    </a:lnTo>
                    <a:lnTo>
                      <a:pt x="313" y="1114"/>
                    </a:lnTo>
                    <a:lnTo>
                      <a:pt x="378" y="1143"/>
                    </a:lnTo>
                    <a:lnTo>
                      <a:pt x="446" y="1165"/>
                    </a:lnTo>
                    <a:lnTo>
                      <a:pt x="517" y="1179"/>
                    </a:lnTo>
                    <a:lnTo>
                      <a:pt x="592" y="1183"/>
                    </a:lnTo>
                    <a:close/>
                  </a:path>
                </a:pathLst>
              </a:custGeom>
              <a:noFill/>
              <a:ln w="21590">
                <a:solidFill>
                  <a:srgbClr val="039FDA"/>
                </a:solidFill>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30" name="Freeform 7"/>
              <p:cNvSpPr>
                <a:spLocks/>
              </p:cNvSpPr>
              <p:nvPr/>
            </p:nvSpPr>
            <p:spPr bwMode="auto">
              <a:xfrm>
                <a:off x="4429132" y="1288672"/>
                <a:ext cx="40001" cy="39989"/>
              </a:xfrm>
              <a:custGeom>
                <a:avLst/>
                <a:gdLst>
                  <a:gd name="T0" fmla="+- 0 6128 6073"/>
                  <a:gd name="T1" fmla="*/ T0 w 63"/>
                  <a:gd name="T2" fmla="+- 0 1032 1032"/>
                  <a:gd name="T3" fmla="*/ 1032 h 63"/>
                  <a:gd name="T4" fmla="+- 0 6081 6073"/>
                  <a:gd name="T5" fmla="*/ T4 w 63"/>
                  <a:gd name="T6" fmla="+- 0 1032 1032"/>
                  <a:gd name="T7" fmla="*/ 1032 h 63"/>
                  <a:gd name="T8" fmla="+- 0 6073 6073"/>
                  <a:gd name="T9" fmla="*/ T8 w 63"/>
                  <a:gd name="T10" fmla="+- 0 1040 1032"/>
                  <a:gd name="T11" fmla="*/ 1040 h 63"/>
                  <a:gd name="T12" fmla="+- 0 6073 6073"/>
                  <a:gd name="T13" fmla="*/ T12 w 63"/>
                  <a:gd name="T14" fmla="+- 0 1087 1032"/>
                  <a:gd name="T15" fmla="*/ 1087 h 63"/>
                  <a:gd name="T16" fmla="+- 0 6081 6073"/>
                  <a:gd name="T17" fmla="*/ T16 w 63"/>
                  <a:gd name="T18" fmla="+- 0 1095 1032"/>
                  <a:gd name="T19" fmla="*/ 1095 h 63"/>
                  <a:gd name="T20" fmla="+- 0 6128 6073"/>
                  <a:gd name="T21" fmla="*/ T20 w 63"/>
                  <a:gd name="T22" fmla="+- 0 1095 1032"/>
                  <a:gd name="T23" fmla="*/ 1095 h 63"/>
                  <a:gd name="T24" fmla="+- 0 6136 6073"/>
                  <a:gd name="T25" fmla="*/ T24 w 63"/>
                  <a:gd name="T26" fmla="+- 0 1087 1032"/>
                  <a:gd name="T27" fmla="*/ 1087 h 63"/>
                  <a:gd name="T28" fmla="+- 0 6136 6073"/>
                  <a:gd name="T29" fmla="*/ T28 w 63"/>
                  <a:gd name="T30" fmla="+- 0 1040 1032"/>
                  <a:gd name="T31" fmla="*/ 1040 h 63"/>
                  <a:gd name="T32" fmla="+- 0 6128 6073"/>
                  <a:gd name="T33" fmla="*/ T32 w 63"/>
                  <a:gd name="T34" fmla="+- 0 1032 1032"/>
                  <a:gd name="T35" fmla="*/ 1032 h 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63" h="63">
                    <a:moveTo>
                      <a:pt x="55" y="0"/>
                    </a:moveTo>
                    <a:lnTo>
                      <a:pt x="8" y="0"/>
                    </a:lnTo>
                    <a:lnTo>
                      <a:pt x="0" y="8"/>
                    </a:lnTo>
                    <a:lnTo>
                      <a:pt x="0" y="55"/>
                    </a:lnTo>
                    <a:lnTo>
                      <a:pt x="8" y="63"/>
                    </a:lnTo>
                    <a:lnTo>
                      <a:pt x="55" y="63"/>
                    </a:lnTo>
                    <a:lnTo>
                      <a:pt x="63" y="55"/>
                    </a:lnTo>
                    <a:lnTo>
                      <a:pt x="63" y="8"/>
                    </a:lnTo>
                    <a:lnTo>
                      <a:pt x="5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518" y="3702568"/>
              <a:ext cx="521885" cy="383716"/>
            </a:xfrm>
            <a:prstGeom prst="rect">
              <a:avLst/>
            </a:prstGeom>
          </p:spPr>
        </p:pic>
      </p:grpSp>
      <p:sp>
        <p:nvSpPr>
          <p:cNvPr id="56" name="Isosceles Triangle 55"/>
          <p:cNvSpPr/>
          <p:nvPr/>
        </p:nvSpPr>
        <p:spPr>
          <a:xfrm>
            <a:off x="9429899" y="1774791"/>
            <a:ext cx="1715687" cy="4342219"/>
          </a:xfrm>
          <a:prstGeom prst="triangle">
            <a:avLst>
              <a:gd name="adj" fmla="val 51422"/>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sz="1600">
              <a:solidFill>
                <a:schemeClr val="tx1"/>
              </a:solidFill>
            </a:endParaRPr>
          </a:p>
        </p:txBody>
      </p:sp>
      <p:grpSp>
        <p:nvGrpSpPr>
          <p:cNvPr id="42" name="Group 41"/>
          <p:cNvGrpSpPr/>
          <p:nvPr/>
        </p:nvGrpSpPr>
        <p:grpSpPr>
          <a:xfrm>
            <a:off x="8463359" y="1023552"/>
            <a:ext cx="1930151" cy="5067439"/>
            <a:chOff x="5791305" y="868214"/>
            <a:chExt cx="1447613" cy="3800578"/>
          </a:xfrm>
        </p:grpSpPr>
        <p:sp>
          <p:nvSpPr>
            <p:cNvPr id="53" name="Isosceles Triangle 52"/>
            <p:cNvSpPr/>
            <p:nvPr/>
          </p:nvSpPr>
          <p:spPr>
            <a:xfrm rot="10800000">
              <a:off x="5791305" y="868214"/>
              <a:ext cx="1447613" cy="3800578"/>
            </a:xfrm>
            <a:prstGeom prst="triangle">
              <a:avLst>
                <a:gd name="adj" fmla="val 51422"/>
              </a:avLst>
            </a:prstGeom>
            <a:solidFill>
              <a:srgbClr val="FF8825"/>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sz="1600" dirty="0">
                <a:solidFill>
                  <a:schemeClr val="tx1"/>
                </a:solidFill>
              </a:endParaRPr>
            </a:p>
          </p:txBody>
        </p:sp>
        <p:sp>
          <p:nvSpPr>
            <p:cNvPr id="57" name="Rectangle 3"/>
            <p:cNvSpPr>
              <a:spLocks noChangeArrowheads="1"/>
            </p:cNvSpPr>
            <p:nvPr/>
          </p:nvSpPr>
          <p:spPr bwMode="auto">
            <a:xfrm>
              <a:off x="6047463" y="1176657"/>
              <a:ext cx="97045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354">
                <a:defRPr/>
              </a:pPr>
              <a:r>
                <a:rPr lang="en-US" altLang="en-US" sz="2000">
                  <a:solidFill>
                    <a:schemeClr val="bg1"/>
                  </a:solidFill>
                </a:rPr>
                <a:t>Microsoft </a:t>
              </a:r>
            </a:p>
          </p:txBody>
        </p:sp>
      </p:grpSp>
      <p:sp>
        <p:nvSpPr>
          <p:cNvPr id="59" name="Rectangle 3"/>
          <p:cNvSpPr>
            <a:spLocks noChangeArrowheads="1"/>
          </p:cNvSpPr>
          <p:nvPr/>
        </p:nvSpPr>
        <p:spPr bwMode="auto">
          <a:xfrm>
            <a:off x="9880925" y="5099390"/>
            <a:ext cx="7264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354">
              <a:defRPr/>
            </a:pPr>
            <a:r>
              <a:rPr lang="en-US" altLang="en-US" sz="2000">
                <a:solidFill>
                  <a:schemeClr val="bg1"/>
                </a:solidFill>
              </a:rPr>
              <a:t>Mitel</a:t>
            </a:r>
          </a:p>
        </p:txBody>
      </p:sp>
      <p:pic>
        <p:nvPicPr>
          <p:cNvPr id="60" name="Picture 59"/>
          <p:cNvPicPr>
            <a:picLocks noChangeAspect="1"/>
          </p:cNvPicPr>
          <p:nvPr/>
        </p:nvPicPr>
        <p:blipFill rotWithShape="1">
          <a:blip r:embed="rId5" cstate="screen">
            <a:extLst>
              <a:ext uri="{28A0092B-C50C-407E-A947-70E740481C1C}">
                <a14:useLocalDpi xmlns:a14="http://schemas.microsoft.com/office/drawing/2010/main"/>
              </a:ext>
            </a:extLst>
          </a:blip>
          <a:srcRect l="-24504" t="-7542" b="-22561"/>
          <a:stretch/>
        </p:blipFill>
        <p:spPr>
          <a:xfrm>
            <a:off x="9604385" y="3316646"/>
            <a:ext cx="580129" cy="474771"/>
          </a:xfrm>
          <a:prstGeom prst="rect">
            <a:avLst/>
          </a:prstGeom>
        </p:spPr>
      </p:pic>
      <p:sp>
        <p:nvSpPr>
          <p:cNvPr id="4" name="TextBox 3"/>
          <p:cNvSpPr txBox="1"/>
          <p:nvPr/>
        </p:nvSpPr>
        <p:spPr>
          <a:xfrm>
            <a:off x="621932" y="1294647"/>
            <a:ext cx="1555943" cy="738664"/>
          </a:xfrm>
          <a:prstGeom prst="rect">
            <a:avLst/>
          </a:prstGeom>
          <a:noFill/>
        </p:spPr>
        <p:txBody>
          <a:bodyPr wrap="square">
            <a:spAutoFit/>
          </a:bodyPr>
          <a:lstStyle>
            <a:defPPr>
              <a:defRPr lang="en-US"/>
            </a:defPPr>
            <a:lvl1pPr lvl="0" algn="ctr" defTabSz="685800" fontAlgn="auto">
              <a:spcBef>
                <a:spcPts val="0"/>
              </a:spcBef>
              <a:spcAft>
                <a:spcPts val="0"/>
              </a:spcAft>
              <a:defRPr sz="1200" b="1">
                <a:solidFill>
                  <a:schemeClr val="bg1">
                    <a:lumMod val="65000"/>
                  </a:schemeClr>
                </a:solidFill>
                <a:latin typeface="Arial"/>
              </a:defRPr>
            </a:lvl1pPr>
          </a:lstStyle>
          <a:p>
            <a:pPr algn="l"/>
            <a:r>
              <a:rPr lang="en-US" sz="1400" dirty="0">
                <a:solidFill>
                  <a:schemeClr val="tx2"/>
                </a:solidFill>
              </a:rPr>
              <a:t>Information creation with PCs</a:t>
            </a:r>
          </a:p>
        </p:txBody>
      </p:sp>
      <p:sp>
        <p:nvSpPr>
          <p:cNvPr id="43" name="TextBox 42"/>
          <p:cNvSpPr txBox="1"/>
          <p:nvPr/>
        </p:nvSpPr>
        <p:spPr>
          <a:xfrm>
            <a:off x="621933" y="5105670"/>
            <a:ext cx="1800563" cy="523220"/>
          </a:xfrm>
          <a:prstGeom prst="rect">
            <a:avLst/>
          </a:prstGeom>
          <a:noFill/>
        </p:spPr>
        <p:txBody>
          <a:bodyPr wrap="square">
            <a:spAutoFit/>
          </a:bodyPr>
          <a:lstStyle>
            <a:defPPr>
              <a:defRPr lang="en-US"/>
            </a:defPPr>
            <a:lvl1pPr lvl="0" algn="ctr" defTabSz="685800" fontAlgn="auto">
              <a:spcBef>
                <a:spcPts val="0"/>
              </a:spcBef>
              <a:spcAft>
                <a:spcPts val="0"/>
              </a:spcAft>
              <a:defRPr sz="1200" b="1">
                <a:solidFill>
                  <a:schemeClr val="bg1">
                    <a:lumMod val="65000"/>
                  </a:schemeClr>
                </a:solidFill>
                <a:latin typeface="Arial"/>
              </a:defRPr>
            </a:lvl1pPr>
          </a:lstStyle>
          <a:p>
            <a:pPr algn="l"/>
            <a:r>
              <a:rPr lang="en-US" sz="1400" dirty="0">
                <a:solidFill>
                  <a:schemeClr val="accent1"/>
                </a:solidFill>
              </a:rPr>
              <a:t>Communication with mobility </a:t>
            </a: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1179" y="4994063"/>
            <a:ext cx="751724" cy="75172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21863" y="5155380"/>
            <a:ext cx="479943" cy="450357"/>
          </a:xfrm>
          <a:prstGeom prst="rect">
            <a:avLst/>
          </a:prstGeom>
        </p:spPr>
      </p:pic>
      <p:sp>
        <p:nvSpPr>
          <p:cNvPr id="50" name="TextBox 49"/>
          <p:cNvSpPr txBox="1"/>
          <p:nvPr/>
        </p:nvSpPr>
        <p:spPr>
          <a:xfrm>
            <a:off x="621932" y="3143869"/>
            <a:ext cx="1644291" cy="738664"/>
          </a:xfrm>
          <a:prstGeom prst="rect">
            <a:avLst/>
          </a:prstGeom>
          <a:noFill/>
        </p:spPr>
        <p:txBody>
          <a:bodyPr wrap="square">
            <a:spAutoFit/>
          </a:bodyPr>
          <a:lstStyle>
            <a:defPPr>
              <a:defRPr lang="en-US"/>
            </a:defPPr>
            <a:lvl1pPr lvl="0" algn="ctr" defTabSz="685800" fontAlgn="auto">
              <a:spcBef>
                <a:spcPts val="0"/>
              </a:spcBef>
              <a:spcAft>
                <a:spcPts val="0"/>
              </a:spcAft>
              <a:defRPr sz="1200" b="1">
                <a:solidFill>
                  <a:schemeClr val="bg1">
                    <a:lumMod val="65000"/>
                  </a:schemeClr>
                </a:solidFill>
                <a:latin typeface="Arial"/>
              </a:defRPr>
            </a:lvl1pPr>
          </a:lstStyle>
          <a:p>
            <a:pPr algn="l"/>
            <a:r>
              <a:rPr lang="en-US" sz="1400" dirty="0">
                <a:solidFill>
                  <a:schemeClr val="tx1"/>
                </a:solidFill>
              </a:rPr>
              <a:t>Collaboration from anywhere with everyone</a:t>
            </a:r>
          </a:p>
        </p:txBody>
      </p:sp>
      <p:sp>
        <p:nvSpPr>
          <p:cNvPr id="41" name="Rectangle 40">
            <a:extLst>
              <a:ext uri="{FF2B5EF4-FFF2-40B4-BE49-F238E27FC236}">
                <a16:creationId xmlns:a16="http://schemas.microsoft.com/office/drawing/2014/main" id="{CA3774C7-0C58-4D3B-8192-E004556FF753}"/>
              </a:ext>
            </a:extLst>
          </p:cNvPr>
          <p:cNvSpPr/>
          <p:nvPr/>
        </p:nvSpPr>
        <p:spPr>
          <a:xfrm>
            <a:off x="4685569" y="6066868"/>
            <a:ext cx="3338663" cy="314101"/>
          </a:xfrm>
          <a:prstGeom prst="rect">
            <a:avLst/>
          </a:prstGeom>
          <a:solidFill>
            <a:schemeClr val="accent1"/>
          </a:solidFill>
          <a:ln w="19050">
            <a:solidFill>
              <a:srgbClr val="1532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Mobility</a:t>
            </a:r>
          </a:p>
        </p:txBody>
      </p:sp>
    </p:spTree>
    <p:extLst>
      <p:ext uri="{BB962C8B-B14F-4D97-AF65-F5344CB8AC3E}">
        <p14:creationId xmlns:p14="http://schemas.microsoft.com/office/powerpoint/2010/main" val="948710792"/>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8AE7-F869-4F13-B28C-1D7D6AED33B3}"/>
              </a:ext>
            </a:extLst>
          </p:cNvPr>
          <p:cNvSpPr>
            <a:spLocks noGrp="1"/>
          </p:cNvSpPr>
          <p:nvPr>
            <p:ph type="title"/>
          </p:nvPr>
        </p:nvSpPr>
        <p:spPr/>
        <p:txBody>
          <a:bodyPr/>
          <a:lstStyle/>
          <a:p>
            <a:r>
              <a:rPr lang="en-US"/>
              <a:t>Mitel with Microsoft Teams Integrations</a:t>
            </a:r>
          </a:p>
        </p:txBody>
      </p:sp>
      <p:sp>
        <p:nvSpPr>
          <p:cNvPr id="4" name="Slide Number Placeholder 3">
            <a:extLst>
              <a:ext uri="{FF2B5EF4-FFF2-40B4-BE49-F238E27FC236}">
                <a16:creationId xmlns:a16="http://schemas.microsoft.com/office/drawing/2014/main" id="{9D150F71-8BCF-40C7-B260-449CA2D954AC}"/>
              </a:ext>
            </a:extLst>
          </p:cNvPr>
          <p:cNvSpPr>
            <a:spLocks noGrp="1"/>
          </p:cNvSpPr>
          <p:nvPr>
            <p:ph type="sldNum" sz="quarter" idx="4"/>
          </p:nvPr>
        </p:nvSpPr>
        <p:spPr/>
        <p:txBody>
          <a:bodyPr/>
          <a:lstStyle/>
          <a:p>
            <a:fld id="{CA93F7F0-4438-4A90-AB24-A1145129226D}" type="slidenum">
              <a:rPr lang="en-US" smtClean="0"/>
              <a:pPr/>
              <a:t>25</a:t>
            </a:fld>
            <a:endParaRPr lang="en-US"/>
          </a:p>
        </p:txBody>
      </p:sp>
      <p:graphicFrame>
        <p:nvGraphicFramePr>
          <p:cNvPr id="5" name="Table 4">
            <a:extLst>
              <a:ext uri="{FF2B5EF4-FFF2-40B4-BE49-F238E27FC236}">
                <a16:creationId xmlns:a16="http://schemas.microsoft.com/office/drawing/2014/main" id="{30E33789-8D08-47CD-BA7E-96924B65A5A4}"/>
              </a:ext>
            </a:extLst>
          </p:cNvPr>
          <p:cNvGraphicFramePr>
            <a:graphicFrameLocks noGrp="1"/>
          </p:cNvGraphicFramePr>
          <p:nvPr/>
        </p:nvGraphicFramePr>
        <p:xfrm>
          <a:off x="243110" y="855112"/>
          <a:ext cx="11720287" cy="4690821"/>
        </p:xfrm>
        <a:graphic>
          <a:graphicData uri="http://schemas.openxmlformats.org/drawingml/2006/table">
            <a:tbl>
              <a:tblPr firstRow="1" bandRow="1">
                <a:tableStyleId>{5C22544A-7EE6-4342-B048-85BDC9FD1C3A}</a:tableStyleId>
              </a:tblPr>
              <a:tblGrid>
                <a:gridCol w="4359712">
                  <a:extLst>
                    <a:ext uri="{9D8B030D-6E8A-4147-A177-3AD203B41FA5}">
                      <a16:colId xmlns:a16="http://schemas.microsoft.com/office/drawing/2014/main" val="2673617682"/>
                    </a:ext>
                  </a:extLst>
                </a:gridCol>
                <a:gridCol w="1037690">
                  <a:extLst>
                    <a:ext uri="{9D8B030D-6E8A-4147-A177-3AD203B41FA5}">
                      <a16:colId xmlns:a16="http://schemas.microsoft.com/office/drawing/2014/main" val="1915695843"/>
                    </a:ext>
                  </a:extLst>
                </a:gridCol>
                <a:gridCol w="924675">
                  <a:extLst>
                    <a:ext uri="{9D8B030D-6E8A-4147-A177-3AD203B41FA5}">
                      <a16:colId xmlns:a16="http://schemas.microsoft.com/office/drawing/2014/main" val="1210825247"/>
                    </a:ext>
                  </a:extLst>
                </a:gridCol>
                <a:gridCol w="1027415">
                  <a:extLst>
                    <a:ext uri="{9D8B030D-6E8A-4147-A177-3AD203B41FA5}">
                      <a16:colId xmlns:a16="http://schemas.microsoft.com/office/drawing/2014/main" val="3230568466"/>
                    </a:ext>
                  </a:extLst>
                </a:gridCol>
                <a:gridCol w="1019513">
                  <a:extLst>
                    <a:ext uri="{9D8B030D-6E8A-4147-A177-3AD203B41FA5}">
                      <a16:colId xmlns:a16="http://schemas.microsoft.com/office/drawing/2014/main" val="223708724"/>
                    </a:ext>
                  </a:extLst>
                </a:gridCol>
                <a:gridCol w="1117094">
                  <a:extLst>
                    <a:ext uri="{9D8B030D-6E8A-4147-A177-3AD203B41FA5}">
                      <a16:colId xmlns:a16="http://schemas.microsoft.com/office/drawing/2014/main" val="3869651186"/>
                    </a:ext>
                  </a:extLst>
                </a:gridCol>
                <a:gridCol w="1117094">
                  <a:extLst>
                    <a:ext uri="{9D8B030D-6E8A-4147-A177-3AD203B41FA5}">
                      <a16:colId xmlns:a16="http://schemas.microsoft.com/office/drawing/2014/main" val="2157479037"/>
                    </a:ext>
                  </a:extLst>
                </a:gridCol>
                <a:gridCol w="1117094">
                  <a:extLst>
                    <a:ext uri="{9D8B030D-6E8A-4147-A177-3AD203B41FA5}">
                      <a16:colId xmlns:a16="http://schemas.microsoft.com/office/drawing/2014/main" val="225237963"/>
                    </a:ext>
                  </a:extLst>
                </a:gridCol>
              </a:tblGrid>
              <a:tr h="616845">
                <a:tc>
                  <a:txBody>
                    <a:bodyPr/>
                    <a:lstStyle/>
                    <a:p>
                      <a:pPr algn="ctr"/>
                      <a:r>
                        <a:rPr lang="en-US" sz="1800" kern="1200">
                          <a:solidFill>
                            <a:schemeClr val="bg1"/>
                          </a:solidFill>
                          <a:latin typeface="+mn-lt"/>
                          <a:ea typeface="+mn-ea"/>
                          <a:cs typeface="+mn-cs"/>
                        </a:rPr>
                        <a:t>Integrations</a:t>
                      </a:r>
                    </a:p>
                  </a:txBody>
                  <a:tcPr anchor="ctr">
                    <a:solidFill>
                      <a:schemeClr val="accent1"/>
                    </a:solidFill>
                  </a:tcPr>
                </a:tc>
                <a:tc>
                  <a:txBody>
                    <a:bodyPr/>
                    <a:lstStyle/>
                    <a:p>
                      <a:pPr algn="ctr"/>
                      <a:r>
                        <a:rPr lang="en-US" sz="1400" err="1">
                          <a:solidFill>
                            <a:schemeClr val="bg1"/>
                          </a:solidFill>
                        </a:rPr>
                        <a:t>MiVoice</a:t>
                      </a:r>
                      <a:r>
                        <a:rPr lang="en-US" sz="1400">
                          <a:solidFill>
                            <a:schemeClr val="bg1"/>
                          </a:solidFill>
                        </a:rPr>
                        <a:t> Business</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err="1">
                          <a:solidFill>
                            <a:schemeClr val="bg1"/>
                          </a:solidFill>
                        </a:rPr>
                        <a:t>MiCloud</a:t>
                      </a:r>
                      <a:r>
                        <a:rPr lang="en-US" sz="1400">
                          <a:solidFill>
                            <a:schemeClr val="bg1"/>
                          </a:solidFill>
                        </a:rPr>
                        <a:t> Flex</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MiVoice Connect</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err="1">
                          <a:solidFill>
                            <a:schemeClr val="bg1"/>
                          </a:solidFill>
                        </a:rPr>
                        <a:t>MiCloud</a:t>
                      </a:r>
                      <a:r>
                        <a:rPr lang="en-US" sz="1400">
                          <a:solidFill>
                            <a:schemeClr val="bg1"/>
                          </a:solidFill>
                        </a:rPr>
                        <a:t> Connect</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err="1">
                          <a:solidFill>
                            <a:schemeClr val="bg1"/>
                          </a:solidFill>
                        </a:rPr>
                        <a:t>MiVoice</a:t>
                      </a:r>
                      <a:r>
                        <a:rPr lang="en-US" sz="1400">
                          <a:solidFill>
                            <a:schemeClr val="bg1"/>
                          </a:solidFill>
                        </a:rPr>
                        <a:t> MX-ONE</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err="1">
                          <a:solidFill>
                            <a:schemeClr val="bg1"/>
                          </a:solidFill>
                        </a:rPr>
                        <a:t>MiVoice</a:t>
                      </a:r>
                      <a:r>
                        <a:rPr lang="en-US" sz="1400">
                          <a:solidFill>
                            <a:schemeClr val="bg1"/>
                          </a:solidFill>
                        </a:rPr>
                        <a:t> 5000</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err="1">
                          <a:solidFill>
                            <a:schemeClr val="bg1"/>
                          </a:solidFill>
                        </a:rPr>
                        <a:t>MiVoice</a:t>
                      </a:r>
                      <a:r>
                        <a:rPr lang="en-US" sz="1400">
                          <a:solidFill>
                            <a:schemeClr val="bg1"/>
                          </a:solidFill>
                        </a:rPr>
                        <a:t> Office 400</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886662179"/>
                  </a:ext>
                </a:extLst>
              </a:tr>
              <a:tr h="682551">
                <a:tc>
                  <a:txBody>
                    <a:bodyPr/>
                    <a:lstStyle/>
                    <a:p>
                      <a:pPr algn="ctr"/>
                      <a:r>
                        <a:rPr lang="en-US" sz="1800" b="1">
                          <a:solidFill>
                            <a:schemeClr val="bg1"/>
                          </a:solidFill>
                        </a:rPr>
                        <a:t>Direct Routing (SBC-SBC)</a:t>
                      </a:r>
                      <a:br>
                        <a:rPr lang="en-US" sz="1800" b="1">
                          <a:solidFill>
                            <a:srgbClr val="FFFFFF"/>
                          </a:solidFill>
                        </a:rPr>
                      </a:br>
                      <a:r>
                        <a:rPr lang="en-US" sz="1400">
                          <a:solidFill>
                            <a:schemeClr val="bg1"/>
                          </a:solidFill>
                        </a:rPr>
                        <a:t>MSA Certified Session Border Controller</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8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5330490"/>
                  </a:ext>
                </a:extLst>
              </a:tr>
              <a:tr h="692172">
                <a:tc>
                  <a:txBody>
                    <a:bodyPr/>
                    <a:lstStyle/>
                    <a:p>
                      <a:pPr algn="ctr"/>
                      <a:r>
                        <a:rPr lang="en-US" sz="1800" b="1" kern="1200" dirty="0">
                          <a:solidFill>
                            <a:schemeClr val="bg1"/>
                          </a:solidFill>
                          <a:latin typeface="+mn-lt"/>
                          <a:ea typeface="+mn-ea"/>
                          <a:cs typeface="+mn-cs"/>
                        </a:rPr>
                        <a:t>Hotkey Dialing</a:t>
                      </a:r>
                      <a:br>
                        <a:rPr lang="en-US" sz="1400" dirty="0">
                          <a:solidFill>
                            <a:srgbClr val="FFFFFF"/>
                          </a:solidFill>
                        </a:rPr>
                      </a:br>
                      <a:r>
                        <a:rPr lang="en-US" sz="1400" b="0" i="0" dirty="0">
                          <a:solidFill>
                            <a:srgbClr val="FFFFFF"/>
                          </a:solidFill>
                          <a:effectLst/>
                          <a:latin typeface="Arial" panose="020B0604020202020204" pitchFamily="34" charset="0"/>
                        </a:rPr>
                        <a:t>Select a phone number in MS Teams and use the hotkey combination to initiate a call</a:t>
                      </a:r>
                      <a:endParaRPr lang="en-US" sz="1400" dirty="0">
                        <a:solidFill>
                          <a:schemeClr val="bg1"/>
                        </a:solidFill>
                      </a:endParaRP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3850625"/>
                  </a:ext>
                </a:extLst>
              </a:tr>
              <a:tr h="866315">
                <a:tc>
                  <a:txBody>
                    <a:bodyPr/>
                    <a:lstStyle/>
                    <a:p>
                      <a:pPr algn="ctr"/>
                      <a:r>
                        <a:rPr lang="en-US" sz="1800" b="1" kern="1200" dirty="0">
                          <a:solidFill>
                            <a:schemeClr val="bg1"/>
                          </a:solidFill>
                          <a:latin typeface="+mn-lt"/>
                          <a:ea typeface="+mn-ea"/>
                          <a:cs typeface="+mn-cs"/>
                        </a:rPr>
                        <a:t>Call2Teams (3rd Party)</a:t>
                      </a:r>
                      <a:br>
                        <a:rPr lang="en-US" sz="1800" b="1" kern="1200" dirty="0">
                          <a:solidFill>
                            <a:srgbClr val="FFFFFF"/>
                          </a:solidFill>
                          <a:latin typeface="+mn-lt"/>
                          <a:ea typeface="+mn-ea"/>
                          <a:cs typeface="+mn-cs"/>
                        </a:rPr>
                      </a:br>
                      <a:r>
                        <a:rPr lang="en-US" sz="1400" dirty="0">
                          <a:solidFill>
                            <a:schemeClr val="bg1"/>
                          </a:solidFill>
                        </a:rPr>
                        <a:t>Integrates any Mitel phone system with Office 365 enabling the Calls feature within Microsoft Teams. </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chemeClr val="accent1"/>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325F"/>
                          </a:solidFill>
                          <a:effectLst/>
                          <a:uLnTx/>
                          <a:uFillTx/>
                          <a:latin typeface="+mn-lt"/>
                          <a:ea typeface="+mn-ea"/>
                          <a:cs typeface="+mn-cs"/>
                        </a:rPr>
                        <a:t>Coming soon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a:solidFill>
                            <a:schemeClr val="accent1"/>
                          </a:solidFill>
                          <a:latin typeface="Wingdings"/>
                          <a:sym typeface="Wingdings"/>
                        </a:rPr>
                        <a:t>ü</a:t>
                      </a:r>
                      <a:endParaRPr lang="en-US"/>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a:solidFill>
                            <a:schemeClr val="accent1"/>
                          </a:solidFill>
                          <a:latin typeface="Wingdings"/>
                          <a:sym typeface="Wingdings"/>
                        </a:rPr>
                        <a:t>ü</a:t>
                      </a:r>
                      <a:endParaRPr lang="en-US"/>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6718301"/>
                  </a:ext>
                </a:extLst>
              </a:tr>
              <a:tr h="866315">
                <a:tc>
                  <a:txBody>
                    <a:bodyPr/>
                    <a:lstStyle/>
                    <a:p>
                      <a:pPr algn="ctr"/>
                      <a:r>
                        <a:rPr lang="en-US" sz="1800" b="1" kern="1200" dirty="0">
                          <a:solidFill>
                            <a:schemeClr val="bg1"/>
                          </a:solidFill>
                          <a:latin typeface="+mn-lt"/>
                          <a:ea typeface="+mn-ea"/>
                          <a:cs typeface="+mn-cs"/>
                        </a:rPr>
                        <a:t>Web Dialer / Extension</a:t>
                      </a:r>
                    </a:p>
                    <a:p>
                      <a:pPr algn="ctr"/>
                      <a:r>
                        <a:rPr lang="en-US" sz="1400" dirty="0">
                          <a:solidFill>
                            <a:schemeClr val="bg1"/>
                          </a:solidFill>
                        </a:rPr>
                        <a:t>Within the MS Teams web user interface, you can click to dial a number.</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7113685"/>
                  </a:ext>
                </a:extLst>
              </a:tr>
              <a:tr h="866315">
                <a:tc>
                  <a:txBody>
                    <a:bodyPr/>
                    <a:lstStyle/>
                    <a:p>
                      <a:pPr algn="ctr"/>
                      <a:r>
                        <a:rPr lang="en-US" sz="1800" b="1" kern="1200">
                          <a:solidFill>
                            <a:schemeClr val="bg1"/>
                          </a:solidFill>
                          <a:latin typeface="+mn-lt"/>
                          <a:ea typeface="+mn-ea"/>
                          <a:cs typeface="+mn-cs"/>
                        </a:rPr>
                        <a:t>Mitel Assistant</a:t>
                      </a:r>
                      <a:br>
                        <a:rPr lang="en-US" sz="1400" b="0" i="0">
                          <a:solidFill>
                            <a:srgbClr val="15325F"/>
                          </a:solidFill>
                          <a:effectLst/>
                          <a:latin typeface="Arial" panose="020B0604020202020204" pitchFamily="34" charset="0"/>
                        </a:rPr>
                      </a:br>
                      <a:r>
                        <a:rPr lang="en-US" sz="1400" b="0" i="0">
                          <a:solidFill>
                            <a:srgbClr val="FFFFFF"/>
                          </a:solidFill>
                          <a:effectLst/>
                          <a:latin typeface="Arial" panose="020B0604020202020204" pitchFamily="34" charset="0"/>
                        </a:rPr>
                        <a:t>Download the Mitel Assistant in the MS Teams store to launch MiTeam Meetings</a:t>
                      </a:r>
                      <a:endParaRPr lang="en-US" sz="1400">
                        <a:solidFill>
                          <a:schemeClr val="bg1"/>
                        </a:solidFill>
                      </a:endParaRP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a:ln>
                            <a:noFill/>
                          </a:ln>
                          <a:solidFill>
                            <a:srgbClr val="15325F"/>
                          </a:solidFill>
                          <a:effectLst/>
                          <a:uLnTx/>
                          <a:uFillTx/>
                          <a:latin typeface="Wingdings"/>
                          <a:ea typeface="+mn-ea"/>
                          <a:cs typeface="+mn-cs"/>
                          <a:sym typeface="Wingdings"/>
                        </a:rPr>
                        <a:t>ü</a:t>
                      </a: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9439210"/>
                  </a:ext>
                </a:extLst>
              </a:tr>
            </a:tbl>
          </a:graphicData>
        </a:graphic>
      </p:graphicFrame>
    </p:spTree>
    <p:extLst>
      <p:ext uri="{BB962C8B-B14F-4D97-AF65-F5344CB8AC3E}">
        <p14:creationId xmlns:p14="http://schemas.microsoft.com/office/powerpoint/2010/main" val="2345830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B00152-80E9-49E0-B2C2-D5485BD34D70}"/>
              </a:ext>
            </a:extLst>
          </p:cNvPr>
          <p:cNvSpPr>
            <a:spLocks noGrp="1"/>
          </p:cNvSpPr>
          <p:nvPr>
            <p:ph type="title"/>
          </p:nvPr>
        </p:nvSpPr>
        <p:spPr/>
        <p:txBody>
          <a:bodyPr/>
          <a:lstStyle/>
          <a:p>
            <a:r>
              <a:rPr lang="en-US" dirty="0" err="1"/>
              <a:t>Consolideren</a:t>
            </a:r>
            <a:r>
              <a:rPr lang="en-US" dirty="0"/>
              <a:t> van toolsets</a:t>
            </a:r>
          </a:p>
        </p:txBody>
      </p:sp>
      <p:sp>
        <p:nvSpPr>
          <p:cNvPr id="3" name="Text Placeholder 2">
            <a:extLst>
              <a:ext uri="{FF2B5EF4-FFF2-40B4-BE49-F238E27FC236}">
                <a16:creationId xmlns:a16="http://schemas.microsoft.com/office/drawing/2014/main" id="{B2FC6169-2E86-2446-8DF4-C6633D7DD945}"/>
              </a:ext>
            </a:extLst>
          </p:cNvPr>
          <p:cNvSpPr>
            <a:spLocks noGrp="1"/>
          </p:cNvSpPr>
          <p:nvPr>
            <p:ph type="body" sz="quarter" idx="10"/>
          </p:nvPr>
        </p:nvSpPr>
        <p:spPr>
          <a:xfrm>
            <a:off x="461554" y="1742884"/>
            <a:ext cx="5429960" cy="4035425"/>
          </a:xfrm>
          <a:solidFill>
            <a:schemeClr val="bg2"/>
          </a:solidFill>
        </p:spPr>
        <p:txBody>
          <a:bodyPr lIns="274320" tIns="274320" rIns="274320">
            <a:normAutofit/>
          </a:bodyPr>
          <a:lstStyle/>
          <a:p>
            <a:pPr marL="233363">
              <a:lnSpc>
                <a:spcPct val="120000"/>
              </a:lnSpc>
              <a:spcBef>
                <a:spcPts val="0"/>
              </a:spcBef>
            </a:pPr>
            <a:r>
              <a:rPr lang="en-US" sz="2000" dirty="0"/>
              <a:t>Mitel:</a:t>
            </a:r>
          </a:p>
          <a:p>
            <a:pPr marL="569913" lvl="1" indent="-168275">
              <a:lnSpc>
                <a:spcPct val="120000"/>
              </a:lnSpc>
              <a:spcBef>
                <a:spcPts val="0"/>
              </a:spcBef>
            </a:pPr>
            <a:r>
              <a:rPr lang="en-US" sz="1500" dirty="0"/>
              <a:t>Mission-critical communications</a:t>
            </a:r>
          </a:p>
          <a:p>
            <a:pPr marL="569913" lvl="1" indent="-168275">
              <a:lnSpc>
                <a:spcPct val="120000"/>
              </a:lnSpc>
              <a:spcBef>
                <a:spcPts val="0"/>
              </a:spcBef>
            </a:pPr>
            <a:r>
              <a:rPr lang="en-US" sz="1500" dirty="0" err="1"/>
              <a:t>Keuze</a:t>
            </a:r>
            <a:r>
              <a:rPr lang="en-US" sz="1500" dirty="0"/>
              <a:t> </a:t>
            </a:r>
            <a:r>
              <a:rPr lang="en-US" sz="1500" dirty="0" err="1"/>
              <a:t>uit</a:t>
            </a:r>
            <a:r>
              <a:rPr lang="en-US" sz="1500" dirty="0"/>
              <a:t> endpoints: desk, softphone, mobile </a:t>
            </a:r>
            <a:r>
              <a:rPr lang="en-US" sz="1500" dirty="0" err="1"/>
              <a:t>onder</a:t>
            </a:r>
            <a:r>
              <a:rPr lang="en-US" sz="1500" dirty="0"/>
              <a:t> het </a:t>
            </a:r>
            <a:r>
              <a:rPr lang="en-US" sz="1500" dirty="0" err="1"/>
              <a:t>zelfde</a:t>
            </a:r>
            <a:r>
              <a:rPr lang="en-US" sz="1500" dirty="0"/>
              <a:t> </a:t>
            </a:r>
            <a:r>
              <a:rPr lang="en-US" sz="1500" dirty="0" err="1"/>
              <a:t>nummer</a:t>
            </a:r>
            <a:endParaRPr lang="en-US" sz="1500" dirty="0"/>
          </a:p>
          <a:p>
            <a:pPr marL="569913" lvl="1" indent="-168275">
              <a:lnSpc>
                <a:spcPct val="120000"/>
              </a:lnSpc>
              <a:spcBef>
                <a:spcPts val="0"/>
              </a:spcBef>
            </a:pPr>
            <a:r>
              <a:rPr lang="en-US" sz="1500" dirty="0" err="1"/>
              <a:t>Uitgebreide</a:t>
            </a:r>
            <a:r>
              <a:rPr lang="en-US" sz="1500" dirty="0"/>
              <a:t> voicemail </a:t>
            </a:r>
            <a:r>
              <a:rPr lang="en-US" sz="1500" dirty="0" err="1"/>
              <a:t>mogelijkheden</a:t>
            </a:r>
            <a:r>
              <a:rPr lang="en-US" sz="1500" dirty="0"/>
              <a:t> apart van email en visual voicemail</a:t>
            </a:r>
          </a:p>
          <a:p>
            <a:pPr marL="569913" lvl="1" indent="-168275">
              <a:lnSpc>
                <a:spcPct val="120000"/>
              </a:lnSpc>
              <a:spcBef>
                <a:spcPts val="0"/>
              </a:spcBef>
            </a:pPr>
            <a:r>
              <a:rPr lang="en-US" sz="1500" dirty="0"/>
              <a:t>Real-time, </a:t>
            </a:r>
            <a:r>
              <a:rPr lang="en-US" sz="1500" dirty="0" err="1"/>
              <a:t>rijke</a:t>
            </a:r>
            <a:r>
              <a:rPr lang="en-US" sz="1500" dirty="0"/>
              <a:t> presence and </a:t>
            </a:r>
            <a:r>
              <a:rPr lang="en-US" sz="1500" dirty="0" err="1"/>
              <a:t>beschikbaarheid</a:t>
            </a:r>
            <a:r>
              <a:rPr lang="en-US" sz="1500" dirty="0"/>
              <a:t> </a:t>
            </a:r>
            <a:r>
              <a:rPr lang="en-US" sz="1500" dirty="0" err="1"/>
              <a:t>functionaliteiten</a:t>
            </a:r>
            <a:endParaRPr lang="en-US" sz="1500" dirty="0"/>
          </a:p>
          <a:p>
            <a:pPr marL="569913" lvl="1" indent="-168275">
              <a:lnSpc>
                <a:spcPct val="120000"/>
              </a:lnSpc>
              <a:spcBef>
                <a:spcPts val="0"/>
              </a:spcBef>
            </a:pPr>
            <a:r>
              <a:rPr lang="en-US" sz="1500" dirty="0"/>
              <a:t>Ring Group control</a:t>
            </a:r>
          </a:p>
          <a:p>
            <a:pPr marL="569913" lvl="1" indent="-168275">
              <a:lnSpc>
                <a:spcPct val="120000"/>
              </a:lnSpc>
              <a:spcBef>
                <a:spcPts val="0"/>
              </a:spcBef>
            </a:pPr>
            <a:r>
              <a:rPr lang="en-US" sz="1500" dirty="0"/>
              <a:t>Active Directory sync / SSO</a:t>
            </a:r>
          </a:p>
          <a:p>
            <a:pPr marL="569913" lvl="1" indent="-168275">
              <a:lnSpc>
                <a:spcPct val="120000"/>
              </a:lnSpc>
              <a:spcBef>
                <a:spcPts val="0"/>
              </a:spcBef>
            </a:pPr>
            <a:r>
              <a:rPr lang="en-US" sz="1500" dirty="0"/>
              <a:t>Calendar </a:t>
            </a:r>
            <a:r>
              <a:rPr lang="en-US" sz="1500" dirty="0" err="1"/>
              <a:t>synchronisatie</a:t>
            </a:r>
            <a:endParaRPr lang="en-US" sz="1500" dirty="0"/>
          </a:p>
          <a:p>
            <a:pPr marL="569913" lvl="1" indent="-168275">
              <a:lnSpc>
                <a:spcPct val="120000"/>
              </a:lnSpc>
              <a:spcBef>
                <a:spcPts val="0"/>
              </a:spcBef>
            </a:pPr>
            <a:r>
              <a:rPr lang="en-US" sz="1500" dirty="0"/>
              <a:t>Contact center </a:t>
            </a:r>
          </a:p>
          <a:p>
            <a:pPr marL="569913" lvl="1" indent="-168275">
              <a:lnSpc>
                <a:spcPct val="120000"/>
              </a:lnSpc>
              <a:spcBef>
                <a:spcPts val="0"/>
              </a:spcBef>
            </a:pPr>
            <a:r>
              <a:rPr lang="en-US" sz="1500" dirty="0" err="1"/>
              <a:t>Integratie</a:t>
            </a:r>
            <a:r>
              <a:rPr lang="en-US" sz="1500" dirty="0"/>
              <a:t> met </a:t>
            </a:r>
            <a:r>
              <a:rPr lang="en-US" sz="1500" dirty="0" err="1"/>
              <a:t>kalender</a:t>
            </a:r>
            <a:endParaRPr lang="en-US" sz="1500" dirty="0"/>
          </a:p>
          <a:p>
            <a:endParaRPr lang="en-US" dirty="0"/>
          </a:p>
        </p:txBody>
      </p:sp>
      <p:sp>
        <p:nvSpPr>
          <p:cNvPr id="2" name="Text Placeholder 1">
            <a:extLst>
              <a:ext uri="{FF2B5EF4-FFF2-40B4-BE49-F238E27FC236}">
                <a16:creationId xmlns:a16="http://schemas.microsoft.com/office/drawing/2014/main" id="{29844217-FFAE-AE4F-836A-067FDDAFC88D}"/>
              </a:ext>
            </a:extLst>
          </p:cNvPr>
          <p:cNvSpPr>
            <a:spLocks noGrp="1"/>
          </p:cNvSpPr>
          <p:nvPr>
            <p:ph type="body" sz="quarter" idx="11"/>
          </p:nvPr>
        </p:nvSpPr>
        <p:spPr>
          <a:xfrm>
            <a:off x="6300486" y="1739708"/>
            <a:ext cx="5429960" cy="4035425"/>
          </a:xfrm>
          <a:solidFill>
            <a:schemeClr val="bg2"/>
          </a:solidFill>
        </p:spPr>
        <p:txBody>
          <a:bodyPr lIns="274320" tIns="274320" rIns="274320"/>
          <a:lstStyle/>
          <a:p>
            <a:pPr marL="233363">
              <a:lnSpc>
                <a:spcPct val="120000"/>
              </a:lnSpc>
              <a:spcBef>
                <a:spcPts val="0"/>
              </a:spcBef>
            </a:pPr>
            <a:r>
              <a:rPr lang="en-US" sz="2000" dirty="0"/>
              <a:t>Microsoft Teams:</a:t>
            </a:r>
          </a:p>
          <a:p>
            <a:pPr marL="569913" lvl="1" indent="-168275">
              <a:lnSpc>
                <a:spcPct val="120000"/>
              </a:lnSpc>
              <a:spcBef>
                <a:spcPts val="0"/>
              </a:spcBef>
            </a:pPr>
            <a:r>
              <a:rPr lang="en-US" sz="1400" dirty="0"/>
              <a:t>Video (Personal, Room, Internal / External)</a:t>
            </a:r>
          </a:p>
          <a:p>
            <a:pPr marL="569913" lvl="1" indent="-168275">
              <a:lnSpc>
                <a:spcPct val="120000"/>
              </a:lnSpc>
              <a:spcBef>
                <a:spcPts val="0"/>
              </a:spcBef>
            </a:pPr>
            <a:r>
              <a:rPr lang="en-US" sz="1400" dirty="0"/>
              <a:t>Document Sharing and Collaboration (particularly if they are Office365)</a:t>
            </a:r>
          </a:p>
          <a:p>
            <a:pPr marL="569913" lvl="1" indent="-168275">
              <a:lnSpc>
                <a:spcPct val="120000"/>
              </a:lnSpc>
              <a:spcBef>
                <a:spcPts val="0"/>
              </a:spcBef>
            </a:pPr>
            <a:r>
              <a:rPr lang="en-US" sz="1400" dirty="0"/>
              <a:t>Non Real Time Chat (1:1 or 1:Many Chats and Internal Forum / Posting type messaging)</a:t>
            </a:r>
          </a:p>
          <a:p>
            <a:pPr marL="233363">
              <a:lnSpc>
                <a:spcPct val="120000"/>
              </a:lnSpc>
              <a:spcBef>
                <a:spcPts val="0"/>
              </a:spcBef>
            </a:pPr>
            <a:r>
              <a:rPr lang="en-US" sz="2000" dirty="0"/>
              <a:t>Microsoft Outlook:</a:t>
            </a:r>
          </a:p>
          <a:p>
            <a:pPr marL="569913" lvl="1" indent="-168275">
              <a:lnSpc>
                <a:spcPct val="120000"/>
              </a:lnSpc>
              <a:spcBef>
                <a:spcPts val="0"/>
              </a:spcBef>
            </a:pPr>
            <a:r>
              <a:rPr lang="en-US" sz="1400" dirty="0"/>
              <a:t>Email</a:t>
            </a:r>
          </a:p>
          <a:p>
            <a:pPr marL="569913" lvl="1" indent="-168275">
              <a:lnSpc>
                <a:spcPct val="120000"/>
              </a:lnSpc>
              <a:spcBef>
                <a:spcPts val="0"/>
              </a:spcBef>
            </a:pPr>
            <a:r>
              <a:rPr lang="en-US" sz="1400" dirty="0" err="1"/>
              <a:t>Kalendar</a:t>
            </a:r>
            <a:endParaRPr lang="en-US" sz="1400" dirty="0"/>
          </a:p>
          <a:p>
            <a:pPr marL="569913" lvl="1" indent="-168275">
              <a:lnSpc>
                <a:spcPct val="120000"/>
              </a:lnSpc>
              <a:spcBef>
                <a:spcPts val="0"/>
              </a:spcBef>
            </a:pPr>
            <a:r>
              <a:rPr lang="en-US" sz="1400" dirty="0"/>
              <a:t>Directory (Personal, Corporate)</a:t>
            </a:r>
          </a:p>
          <a:p>
            <a:pPr marL="569913" lvl="1" indent="-168275">
              <a:lnSpc>
                <a:spcPct val="120000"/>
              </a:lnSpc>
              <a:spcBef>
                <a:spcPts val="0"/>
              </a:spcBef>
            </a:pPr>
            <a:r>
              <a:rPr lang="en-US" sz="1400" dirty="0" err="1"/>
              <a:t>Integratie</a:t>
            </a:r>
            <a:r>
              <a:rPr lang="en-US" sz="1400" dirty="0"/>
              <a:t> met </a:t>
            </a:r>
            <a:r>
              <a:rPr lang="en-US" sz="1400" dirty="0" err="1"/>
              <a:t>kalender</a:t>
            </a:r>
            <a:endParaRPr lang="en-US" sz="1400" dirty="0"/>
          </a:p>
          <a:p>
            <a:endParaRPr lang="en-US" dirty="0"/>
          </a:p>
        </p:txBody>
      </p:sp>
      <p:sp>
        <p:nvSpPr>
          <p:cNvPr id="4" name="Slide Number Placeholder 3">
            <a:extLst>
              <a:ext uri="{FF2B5EF4-FFF2-40B4-BE49-F238E27FC236}">
                <a16:creationId xmlns:a16="http://schemas.microsoft.com/office/drawing/2014/main" id="{150DB7B9-0D4D-4EDB-866E-FB585EE4C792}"/>
              </a:ext>
            </a:extLst>
          </p:cNvPr>
          <p:cNvSpPr>
            <a:spLocks noGrp="1"/>
          </p:cNvSpPr>
          <p:nvPr>
            <p:ph type="sldNum" sz="quarter" idx="4"/>
          </p:nvPr>
        </p:nvSpPr>
        <p:spPr/>
        <p:txBody>
          <a:bodyPr/>
          <a:lstStyle/>
          <a:p>
            <a:fld id="{CA93F7F0-4438-4A90-AB24-A1145129226D}" type="slidenum">
              <a:rPr lang="en-US" smtClean="0"/>
              <a:pPr/>
              <a:t>26</a:t>
            </a:fld>
            <a:endParaRPr lang="en-US"/>
          </a:p>
        </p:txBody>
      </p:sp>
      <p:sp>
        <p:nvSpPr>
          <p:cNvPr id="7" name="Rectangle 6">
            <a:extLst>
              <a:ext uri="{FF2B5EF4-FFF2-40B4-BE49-F238E27FC236}">
                <a16:creationId xmlns:a16="http://schemas.microsoft.com/office/drawing/2014/main" id="{4D1F3DA9-D941-DE49-95FC-3AC7C1343DA0}"/>
              </a:ext>
            </a:extLst>
          </p:cNvPr>
          <p:cNvSpPr/>
          <p:nvPr/>
        </p:nvSpPr>
        <p:spPr>
          <a:xfrm>
            <a:off x="243113" y="1023226"/>
            <a:ext cx="11726474" cy="726609"/>
          </a:xfrm>
          <a:prstGeom prst="rect">
            <a:avLst/>
          </a:prstGeom>
        </p:spPr>
        <p:txBody>
          <a:bodyPr wrap="square">
            <a:spAutoFit/>
          </a:bodyPr>
          <a:lstStyle/>
          <a:p>
            <a:pPr algn="ctr">
              <a:lnSpc>
                <a:spcPct val="120000"/>
              </a:lnSpc>
              <a:spcBef>
                <a:spcPts val="0"/>
              </a:spcBef>
            </a:pPr>
            <a:r>
              <a:rPr lang="en-US" b="1" dirty="0" err="1"/>
              <a:t>Vandaag</a:t>
            </a:r>
            <a:r>
              <a:rPr lang="en-US" b="1" dirty="0"/>
              <a:t> de </a:t>
            </a:r>
            <a:r>
              <a:rPr lang="en-US" b="1" dirty="0" err="1"/>
              <a:t>dag</a:t>
            </a:r>
            <a:r>
              <a:rPr lang="en-US" b="1" dirty="0"/>
              <a:t> steeds </a:t>
            </a:r>
            <a:r>
              <a:rPr lang="en-US" b="1" dirty="0" err="1"/>
              <a:t>meer</a:t>
            </a:r>
            <a:r>
              <a:rPr lang="en-US" b="1" dirty="0"/>
              <a:t> tools en apps </a:t>
            </a:r>
            <a:r>
              <a:rPr lang="en-US" b="1" dirty="0" err="1"/>
              <a:t>waardoor</a:t>
            </a:r>
            <a:r>
              <a:rPr lang="en-US" b="1" dirty="0"/>
              <a:t> het </a:t>
            </a:r>
            <a:r>
              <a:rPr lang="en-US" b="1" dirty="0" err="1"/>
              <a:t>onoverzichtelijk</a:t>
            </a:r>
            <a:r>
              <a:rPr lang="en-US" b="1" dirty="0"/>
              <a:t> </a:t>
            </a:r>
            <a:r>
              <a:rPr lang="en-US" b="1" dirty="0" err="1"/>
              <a:t>wordt</a:t>
            </a:r>
            <a:r>
              <a:rPr lang="en-US" b="1" dirty="0"/>
              <a:t>. </a:t>
            </a:r>
          </a:p>
          <a:p>
            <a:pPr algn="ctr">
              <a:lnSpc>
                <a:spcPct val="120000"/>
              </a:lnSpc>
              <a:spcBef>
                <a:spcPts val="0"/>
              </a:spcBef>
            </a:pPr>
            <a:r>
              <a:rPr lang="en-US" b="1" dirty="0" err="1"/>
              <a:t>Daarom</a:t>
            </a:r>
            <a:r>
              <a:rPr lang="en-US" b="1" dirty="0"/>
              <a:t> Mitel en MS TEAMS </a:t>
            </a:r>
            <a:r>
              <a:rPr lang="en-US" b="1" dirty="0" err="1"/>
              <a:t>samenvoegen</a:t>
            </a:r>
            <a:r>
              <a:rPr lang="en-US" b="1" dirty="0"/>
              <a:t>!</a:t>
            </a:r>
          </a:p>
        </p:txBody>
      </p:sp>
      <p:pic>
        <p:nvPicPr>
          <p:cNvPr id="12" name="Graphic 11">
            <a:extLst>
              <a:ext uri="{FF2B5EF4-FFF2-40B4-BE49-F238E27FC236}">
                <a16:creationId xmlns:a16="http://schemas.microsoft.com/office/drawing/2014/main" id="{D50803DD-2A17-6A4F-829D-9438012CA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5930" y="3164787"/>
            <a:ext cx="940139" cy="940139"/>
          </a:xfrm>
          <a:prstGeom prst="rect">
            <a:avLst/>
          </a:prstGeom>
        </p:spPr>
      </p:pic>
      <p:pic>
        <p:nvPicPr>
          <p:cNvPr id="16" name="Picture 15">
            <a:extLst>
              <a:ext uri="{FF2B5EF4-FFF2-40B4-BE49-F238E27FC236}">
                <a16:creationId xmlns:a16="http://schemas.microsoft.com/office/drawing/2014/main" id="{8679B74B-0B48-3F46-AC67-B5CE5B33C6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8196" y="5100638"/>
            <a:ext cx="749462" cy="535330"/>
          </a:xfrm>
          <a:prstGeom prst="rect">
            <a:avLst/>
          </a:prstGeom>
        </p:spPr>
      </p:pic>
      <p:pic>
        <p:nvPicPr>
          <p:cNvPr id="17" name="Picture 16">
            <a:extLst>
              <a:ext uri="{FF2B5EF4-FFF2-40B4-BE49-F238E27FC236}">
                <a16:creationId xmlns:a16="http://schemas.microsoft.com/office/drawing/2014/main" id="{250929E9-4FE6-824B-ACD2-73096994365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7485" y="5100638"/>
            <a:ext cx="535330" cy="535330"/>
          </a:xfrm>
          <a:prstGeom prst="rect">
            <a:avLst/>
          </a:prstGeom>
          <a:noFill/>
          <a:ln>
            <a:noFill/>
          </a:ln>
        </p:spPr>
      </p:pic>
    </p:spTree>
    <p:extLst>
      <p:ext uri="{BB962C8B-B14F-4D97-AF65-F5344CB8AC3E}">
        <p14:creationId xmlns:p14="http://schemas.microsoft.com/office/powerpoint/2010/main" val="1068598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4A9DC1-386A-6A42-B772-379E8581CFC6}"/>
              </a:ext>
            </a:extLst>
          </p:cNvPr>
          <p:cNvSpPr>
            <a:spLocks noGrp="1"/>
          </p:cNvSpPr>
          <p:nvPr>
            <p:ph type="title"/>
          </p:nvPr>
        </p:nvSpPr>
        <p:spPr/>
        <p:txBody>
          <a:bodyPr/>
          <a:lstStyle/>
          <a:p>
            <a:r>
              <a:rPr lang="en-US" dirty="0">
                <a:solidFill>
                  <a:srgbClr val="15325F"/>
                </a:solidFill>
              </a:rPr>
              <a:t>Direct Routing - </a:t>
            </a:r>
            <a:r>
              <a:rPr lang="en-US" dirty="0"/>
              <a:t>Mitel, MS Teams and AudioCodes</a:t>
            </a:r>
          </a:p>
        </p:txBody>
      </p:sp>
      <p:sp>
        <p:nvSpPr>
          <p:cNvPr id="14" name="Slide Number Placeholder 5">
            <a:extLst>
              <a:ext uri="{FF2B5EF4-FFF2-40B4-BE49-F238E27FC236}">
                <a16:creationId xmlns:a16="http://schemas.microsoft.com/office/drawing/2014/main" id="{336CF03B-E77D-E740-B51D-E4FDBF6D9C4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27</a:t>
            </a:fld>
            <a:endParaRPr lang="en-US"/>
          </a:p>
        </p:txBody>
      </p:sp>
      <p:sp>
        <p:nvSpPr>
          <p:cNvPr id="25" name="TextBox 24">
            <a:extLst>
              <a:ext uri="{FF2B5EF4-FFF2-40B4-BE49-F238E27FC236}">
                <a16:creationId xmlns:a16="http://schemas.microsoft.com/office/drawing/2014/main" id="{30DBA507-2CA2-4621-A75C-34E49172D4B9}"/>
              </a:ext>
            </a:extLst>
          </p:cNvPr>
          <p:cNvSpPr txBox="1"/>
          <p:nvPr/>
        </p:nvSpPr>
        <p:spPr>
          <a:xfrm>
            <a:off x="1184179" y="6314764"/>
            <a:ext cx="10794117" cy="369332"/>
          </a:xfrm>
          <a:prstGeom prst="rect">
            <a:avLst/>
          </a:prstGeom>
          <a:solidFill>
            <a:schemeClr val="bg1"/>
          </a:solidFill>
        </p:spPr>
        <p:txBody>
          <a:bodyPr wrap="square" rtlCol="0">
            <a:spAutoFit/>
          </a:bodyPr>
          <a:lstStyle/>
          <a:p>
            <a:pPr algn="ctr"/>
            <a:r>
              <a:rPr lang="en-US">
                <a:solidFill>
                  <a:schemeClr val="accent2"/>
                </a:solidFill>
              </a:rPr>
              <a:t>See interop information on </a:t>
            </a:r>
            <a:r>
              <a:rPr lang="en-US" err="1">
                <a:solidFill>
                  <a:schemeClr val="accent2"/>
                </a:solidFill>
              </a:rPr>
              <a:t>InfoChannel</a:t>
            </a:r>
            <a:r>
              <a:rPr lang="en-US">
                <a:solidFill>
                  <a:schemeClr val="accent2"/>
                </a:solidFill>
              </a:rPr>
              <a:t>: MSA &gt; Certified Applications &gt; Other Applications</a:t>
            </a:r>
          </a:p>
        </p:txBody>
      </p:sp>
      <p:sp>
        <p:nvSpPr>
          <p:cNvPr id="10" name="Rectangle 9">
            <a:extLst>
              <a:ext uri="{FF2B5EF4-FFF2-40B4-BE49-F238E27FC236}">
                <a16:creationId xmlns:a16="http://schemas.microsoft.com/office/drawing/2014/main" id="{16FEFA8C-D771-455F-BD6C-B11DCFBE37A5}"/>
              </a:ext>
            </a:extLst>
          </p:cNvPr>
          <p:cNvSpPr/>
          <p:nvPr/>
        </p:nvSpPr>
        <p:spPr>
          <a:xfrm>
            <a:off x="393240" y="1894794"/>
            <a:ext cx="6697370" cy="4493538"/>
          </a:xfrm>
          <a:prstGeom prst="rect">
            <a:avLst/>
          </a:prstGeom>
        </p:spPr>
        <p:txBody>
          <a:bodyPr wrap="square">
            <a:spAutoFit/>
          </a:bodyPr>
          <a:lstStyle/>
          <a:p>
            <a:pPr marL="0" lvl="1" indent="0">
              <a:buClr>
                <a:schemeClr val="bg2"/>
              </a:buClr>
              <a:buNone/>
              <a:tabLst>
                <a:tab pos="3409950" algn="dec"/>
              </a:tabLst>
            </a:pPr>
            <a:r>
              <a:rPr lang="en-GB" dirty="0">
                <a:solidFill>
                  <a:schemeClr val="accent2"/>
                </a:solidFill>
              </a:rPr>
              <a:t>With Session Border Controller (SBC) </a:t>
            </a:r>
          </a:p>
          <a:p>
            <a:pPr marL="285750" lvl="1" indent="-285750">
              <a:buClr>
                <a:schemeClr val="tx1"/>
              </a:buClr>
              <a:buFont typeface="Arial" panose="020B0604020202020204" pitchFamily="34" charset="0"/>
              <a:buChar char="•"/>
              <a:tabLst>
                <a:tab pos="3409950" algn="dec"/>
              </a:tabLst>
            </a:pPr>
            <a:r>
              <a:rPr lang="en-GB" sz="1600" dirty="0"/>
              <a:t>AudioCodes </a:t>
            </a:r>
            <a:r>
              <a:rPr lang="en-GB" sz="1600" dirty="0" err="1"/>
              <a:t>Mediant</a:t>
            </a:r>
            <a:r>
              <a:rPr lang="en-GB" sz="1600" dirty="0"/>
              <a:t> </a:t>
            </a:r>
          </a:p>
          <a:p>
            <a:pPr marL="0" lvl="1" indent="-285750">
              <a:buClr>
                <a:schemeClr val="tx1"/>
              </a:buClr>
              <a:buFont typeface="Arial" panose="020B0604020202020204" pitchFamily="34" charset="0"/>
              <a:buChar char="•"/>
              <a:tabLst>
                <a:tab pos="3409950" algn="dec"/>
              </a:tabLst>
            </a:pPr>
            <a:r>
              <a:rPr lang="en-GB" sz="1600" dirty="0"/>
              <a:t>Virtual Edition (VE) 7.20A.252.011</a:t>
            </a:r>
          </a:p>
          <a:p>
            <a:endParaRPr lang="en-US" sz="2000" dirty="0"/>
          </a:p>
          <a:p>
            <a:r>
              <a:rPr lang="en-US" dirty="0">
                <a:solidFill>
                  <a:schemeClr val="accent2"/>
                </a:solidFill>
              </a:rPr>
              <a:t>Option:</a:t>
            </a:r>
          </a:p>
          <a:p>
            <a:pPr marL="285750" indent="-285750">
              <a:buFont typeface="Arial" panose="020B0604020202020204" pitchFamily="34" charset="0"/>
              <a:buChar char="•"/>
            </a:pPr>
            <a:r>
              <a:rPr lang="en-US" sz="1600" dirty="0"/>
              <a:t>SIP-trunk connection between MiVoice PBX via </a:t>
            </a:r>
            <a:br>
              <a:rPr lang="en-US" sz="1600" dirty="0"/>
            </a:br>
            <a:r>
              <a:rPr lang="en-US" sz="1600" dirty="0"/>
              <a:t>SBC* to MS Teams</a:t>
            </a:r>
            <a:endParaRPr lang="en-US" sz="1600" dirty="0">
              <a:cs typeface="Arial" panose="020B0604020202020204"/>
            </a:endParaRPr>
          </a:p>
          <a:p>
            <a:pPr marL="285750" indent="-285750">
              <a:buFont typeface="Arial" panose="020B0604020202020204" pitchFamily="34" charset="0"/>
              <a:buChar char="•"/>
            </a:pPr>
            <a:r>
              <a:rPr lang="en-US" sz="1600" dirty="0"/>
              <a:t>Routing plan configured in PBX</a:t>
            </a:r>
            <a:endParaRPr lang="en-US" sz="1600" dirty="0">
              <a:cs typeface="Arial" panose="020B0604020202020204"/>
            </a:endParaRPr>
          </a:p>
          <a:p>
            <a:pPr marL="285750" indent="-285750">
              <a:buFont typeface="Arial" panose="020B0604020202020204" pitchFamily="34" charset="0"/>
              <a:buChar char="•"/>
            </a:pPr>
            <a:r>
              <a:rPr lang="en-US" sz="1600" dirty="0"/>
              <a:t>Full telephony integration in MS Teams including </a:t>
            </a:r>
            <a:br>
              <a:rPr lang="en-US" sz="1600" dirty="0"/>
            </a:br>
            <a:r>
              <a:rPr lang="en-US" sz="1600" dirty="0"/>
              <a:t>dialing from contact cards, escalate from chat etc.</a:t>
            </a:r>
          </a:p>
          <a:p>
            <a:endParaRPr lang="en-US" sz="1600" b="1" dirty="0"/>
          </a:p>
          <a:p>
            <a:r>
              <a:rPr lang="en-US" sz="1600" b="1" dirty="0"/>
              <a:t>No Mitel software or apps involved; customer keeps full control of PTSN and billing</a:t>
            </a:r>
            <a:endParaRPr lang="en-US" sz="1600" b="1" dirty="0">
              <a:cs typeface="Arial" panose="020B0604020202020204"/>
            </a:endParaRPr>
          </a:p>
          <a:p>
            <a:endParaRPr lang="en-US" sz="2000" dirty="0"/>
          </a:p>
          <a:p>
            <a:r>
              <a:rPr lang="en-US" dirty="0">
                <a:solidFill>
                  <a:schemeClr val="accent2"/>
                </a:solidFill>
              </a:rPr>
              <a:t>Limitations:</a:t>
            </a:r>
          </a:p>
          <a:p>
            <a:pPr marL="290195" indent="-285750">
              <a:buFont typeface="Arial" panose="020B0604020202020204" pitchFamily="34" charset="0"/>
              <a:buChar char="•"/>
            </a:pPr>
            <a:r>
              <a:rPr lang="en-US" sz="1600" dirty="0"/>
              <a:t>Full Microsoft licenses needed</a:t>
            </a:r>
            <a:endParaRPr lang="en-US" sz="1600" dirty="0">
              <a:cs typeface="Arial" panose="020B0604020202020204"/>
            </a:endParaRPr>
          </a:p>
          <a:p>
            <a:pPr marL="290195" indent="-285750">
              <a:buFont typeface="Arial" panose="020B0604020202020204" pitchFamily="34" charset="0"/>
              <a:buChar char="•"/>
            </a:pPr>
            <a:r>
              <a:rPr lang="en-US" sz="1600" dirty="0"/>
              <a:t>Certified SBC needed</a:t>
            </a:r>
            <a:endParaRPr lang="en-US" dirty="0"/>
          </a:p>
        </p:txBody>
      </p:sp>
      <p:sp>
        <p:nvSpPr>
          <p:cNvPr id="3" name="Rectangle 2">
            <a:extLst>
              <a:ext uri="{FF2B5EF4-FFF2-40B4-BE49-F238E27FC236}">
                <a16:creationId xmlns:a16="http://schemas.microsoft.com/office/drawing/2014/main" id="{9766EB17-AD79-8E4B-8E5D-573D498E7505}"/>
              </a:ext>
            </a:extLst>
          </p:cNvPr>
          <p:cNvSpPr/>
          <p:nvPr/>
        </p:nvSpPr>
        <p:spPr>
          <a:xfrm>
            <a:off x="7448" y="937436"/>
            <a:ext cx="11970848" cy="769441"/>
          </a:xfrm>
          <a:prstGeom prst="rect">
            <a:avLst/>
          </a:prstGeom>
        </p:spPr>
        <p:txBody>
          <a:bodyPr wrap="square">
            <a:spAutoFit/>
          </a:bodyPr>
          <a:lstStyle/>
          <a:p>
            <a:pPr marL="0" lvl="1" indent="0" algn="ctr">
              <a:spcBef>
                <a:spcPts val="1000"/>
              </a:spcBef>
              <a:buClr>
                <a:schemeClr val="bg2"/>
              </a:buClr>
              <a:buNone/>
              <a:tabLst>
                <a:tab pos="3409950" algn="dec"/>
              </a:tabLst>
            </a:pPr>
            <a:r>
              <a:rPr lang="en-US" sz="2200" b="1" dirty="0"/>
              <a:t>Connect </a:t>
            </a:r>
            <a:r>
              <a:rPr lang="en-US" sz="2200" b="1" i="1" dirty="0"/>
              <a:t>complete</a:t>
            </a:r>
            <a:r>
              <a:rPr lang="en-US" sz="2200" b="1" dirty="0"/>
              <a:t> Mitel telephony infrastructure to Microsoft Teams with a certified Session Border Controller. </a:t>
            </a:r>
          </a:p>
        </p:txBody>
      </p:sp>
      <p:grpSp>
        <p:nvGrpSpPr>
          <p:cNvPr id="11" name="Group 10">
            <a:extLst>
              <a:ext uri="{FF2B5EF4-FFF2-40B4-BE49-F238E27FC236}">
                <a16:creationId xmlns:a16="http://schemas.microsoft.com/office/drawing/2014/main" id="{8C980D99-C85E-E840-98BB-48571DB79484}"/>
              </a:ext>
            </a:extLst>
          </p:cNvPr>
          <p:cNvGrpSpPr/>
          <p:nvPr/>
        </p:nvGrpSpPr>
        <p:grpSpPr>
          <a:xfrm>
            <a:off x="7270004" y="1972169"/>
            <a:ext cx="4119926" cy="3366900"/>
            <a:chOff x="6096000" y="1104411"/>
            <a:chExt cx="5066555" cy="4140507"/>
          </a:xfrm>
        </p:grpSpPr>
        <p:pic>
          <p:nvPicPr>
            <p:cNvPr id="12" name="Grafik 10">
              <a:extLst>
                <a:ext uri="{FF2B5EF4-FFF2-40B4-BE49-F238E27FC236}">
                  <a16:creationId xmlns:a16="http://schemas.microsoft.com/office/drawing/2014/main" id="{9D359828-427B-CD42-AA37-63BE5C478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04411"/>
              <a:ext cx="5066555" cy="4140507"/>
            </a:xfrm>
            <a:prstGeom prst="rect">
              <a:avLst/>
            </a:prstGeom>
          </p:spPr>
        </p:pic>
        <p:pic>
          <p:nvPicPr>
            <p:cNvPr id="13" name="Picture 12">
              <a:extLst>
                <a:ext uri="{FF2B5EF4-FFF2-40B4-BE49-F238E27FC236}">
                  <a16:creationId xmlns:a16="http://schemas.microsoft.com/office/drawing/2014/main" id="{A2921E4D-3084-B241-B577-47F488DEA9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7958" y="1790875"/>
              <a:ext cx="763982" cy="81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a:extLst>
              <a:ext uri="{FF2B5EF4-FFF2-40B4-BE49-F238E27FC236}">
                <a16:creationId xmlns:a16="http://schemas.microsoft.com/office/drawing/2014/main" id="{04D09646-6614-A843-B089-A1A70EB15C2E}"/>
              </a:ext>
            </a:extLst>
          </p:cNvPr>
          <p:cNvSpPr/>
          <p:nvPr/>
        </p:nvSpPr>
        <p:spPr>
          <a:xfrm>
            <a:off x="7165559" y="5450167"/>
            <a:ext cx="5026441" cy="600164"/>
          </a:xfrm>
          <a:prstGeom prst="rect">
            <a:avLst/>
          </a:prstGeom>
        </p:spPr>
        <p:txBody>
          <a:bodyPr wrap="square">
            <a:spAutoFit/>
          </a:bodyPr>
          <a:lstStyle/>
          <a:p>
            <a:r>
              <a:rPr lang="en-US" sz="1100">
                <a:ea typeface="Times New Roman" panose="02020603050405020304" pitchFamily="18" charset="0"/>
              </a:rPr>
              <a:t>*Direct Routing certifications have been performed using the AudioCodes </a:t>
            </a:r>
            <a:r>
              <a:rPr lang="en-US" sz="1100" err="1">
                <a:ea typeface="Times New Roman" panose="02020603050405020304" pitchFamily="18" charset="0"/>
              </a:rPr>
              <a:t>Mediant</a:t>
            </a:r>
            <a:r>
              <a:rPr lang="en-US" sz="1100">
                <a:ea typeface="Times New Roman" panose="02020603050405020304" pitchFamily="18" charset="0"/>
              </a:rPr>
              <a:t> SBC (common firmware/support for </a:t>
            </a:r>
            <a:r>
              <a:rPr lang="en-US" sz="1100" err="1">
                <a:ea typeface="Times New Roman" panose="02020603050405020304" pitchFamily="18" charset="0"/>
              </a:rPr>
              <a:t>Mediant</a:t>
            </a:r>
            <a:r>
              <a:rPr lang="en-US" sz="1100">
                <a:ea typeface="Times New Roman" panose="02020603050405020304" pitchFamily="18" charset="0"/>
              </a:rPr>
              <a:t> 500L/500/800/1000/ </a:t>
            </a:r>
            <a:r>
              <a:rPr lang="en-US" sz="1100" err="1">
                <a:ea typeface="Times New Roman" panose="02020603050405020304" pitchFamily="18" charset="0"/>
              </a:rPr>
              <a:t>CloudBond</a:t>
            </a:r>
            <a:r>
              <a:rPr lang="en-US" sz="1100">
                <a:ea typeface="Times New Roman" panose="02020603050405020304" pitchFamily="18" charset="0"/>
              </a:rPr>
              <a:t> 365)</a:t>
            </a:r>
            <a:endParaRPr lang="en-US" sz="1100"/>
          </a:p>
        </p:txBody>
      </p:sp>
    </p:spTree>
    <p:extLst>
      <p:ext uri="{BB962C8B-B14F-4D97-AF65-F5344CB8AC3E}">
        <p14:creationId xmlns:p14="http://schemas.microsoft.com/office/powerpoint/2010/main" val="3217953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718-09A5-4AF3-8592-E02EE7F52DB5}"/>
              </a:ext>
            </a:extLst>
          </p:cNvPr>
          <p:cNvSpPr>
            <a:spLocks noGrp="1"/>
          </p:cNvSpPr>
          <p:nvPr>
            <p:ph type="title"/>
          </p:nvPr>
        </p:nvSpPr>
        <p:spPr/>
        <p:txBody>
          <a:bodyPr/>
          <a:lstStyle/>
          <a:p>
            <a:r>
              <a:rPr lang="en-US" dirty="0"/>
              <a:t>Call2Teams</a:t>
            </a:r>
          </a:p>
        </p:txBody>
      </p:sp>
      <p:sp>
        <p:nvSpPr>
          <p:cNvPr id="6" name="Text Placeholder 5">
            <a:extLst>
              <a:ext uri="{FF2B5EF4-FFF2-40B4-BE49-F238E27FC236}">
                <a16:creationId xmlns:a16="http://schemas.microsoft.com/office/drawing/2014/main" id="{8C1E398F-AA8C-4477-A567-4111E0B416D9}"/>
              </a:ext>
            </a:extLst>
          </p:cNvPr>
          <p:cNvSpPr>
            <a:spLocks noGrp="1"/>
          </p:cNvSpPr>
          <p:nvPr>
            <p:ph type="body" sz="quarter" idx="10"/>
          </p:nvPr>
        </p:nvSpPr>
        <p:spPr>
          <a:xfrm>
            <a:off x="461554" y="1339132"/>
            <a:ext cx="5882766" cy="4035425"/>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US" dirty="0" err="1"/>
              <a:t>Zet</a:t>
            </a:r>
            <a:r>
              <a:rPr lang="en-US" dirty="0"/>
              <a:t> </a:t>
            </a:r>
            <a:r>
              <a:rPr lang="en-US" dirty="0" err="1"/>
              <a:t>gesprekken</a:t>
            </a:r>
            <a:r>
              <a:rPr lang="en-US" dirty="0"/>
              <a:t> op of </a:t>
            </a:r>
            <a:r>
              <a:rPr lang="en-US" dirty="0" err="1"/>
              <a:t>ontvang</a:t>
            </a:r>
            <a:r>
              <a:rPr lang="en-US" dirty="0"/>
              <a:t> </a:t>
            </a:r>
            <a:r>
              <a:rPr lang="en-US" dirty="0" err="1"/>
              <a:t>deze</a:t>
            </a:r>
            <a:r>
              <a:rPr lang="en-US" dirty="0"/>
              <a:t> </a:t>
            </a:r>
            <a:r>
              <a:rPr lang="en-US" dirty="0" err="1"/>
              <a:t>vanuit</a:t>
            </a:r>
            <a:r>
              <a:rPr lang="en-US" dirty="0"/>
              <a:t> teams </a:t>
            </a:r>
            <a:r>
              <a:rPr lang="en-US" dirty="0" err="1"/>
              <a:t>vanuit</a:t>
            </a:r>
            <a:r>
              <a:rPr lang="en-US" dirty="0"/>
              <a:t> IOS en android devices. </a:t>
            </a:r>
            <a:r>
              <a:rPr lang="en-US" dirty="0" err="1"/>
              <a:t>Voeg</a:t>
            </a:r>
            <a:r>
              <a:rPr lang="en-US" dirty="0"/>
              <a:t> </a:t>
            </a:r>
            <a:r>
              <a:rPr lang="en-US" dirty="0" err="1"/>
              <a:t>eenvoudig</a:t>
            </a:r>
            <a:r>
              <a:rPr lang="en-US" dirty="0"/>
              <a:t> video toe.</a:t>
            </a:r>
          </a:p>
          <a:p>
            <a:pPr marL="171450" indent="-171450">
              <a:lnSpc>
                <a:spcPct val="100000"/>
              </a:lnSpc>
              <a:spcBef>
                <a:spcPts val="0"/>
              </a:spcBef>
              <a:spcAft>
                <a:spcPts val="600"/>
              </a:spcAft>
              <a:buFont typeface="Arial" panose="020B0604020202020204" pitchFamily="34" charset="0"/>
              <a:buChar char="•"/>
            </a:pPr>
            <a:endParaRPr lang="en-US" sz="800" dirty="0"/>
          </a:p>
          <a:p>
            <a:pPr marL="342900" indent="-342900">
              <a:lnSpc>
                <a:spcPct val="100000"/>
              </a:lnSpc>
              <a:spcBef>
                <a:spcPts val="0"/>
              </a:spcBef>
              <a:spcAft>
                <a:spcPts val="600"/>
              </a:spcAft>
              <a:buFont typeface="Arial" panose="020B0604020202020204" pitchFamily="34" charset="0"/>
              <a:buChar char="•"/>
            </a:pPr>
            <a:r>
              <a:rPr lang="en-US" dirty="0"/>
              <a:t>PSTN </a:t>
            </a:r>
            <a:r>
              <a:rPr lang="en-US" dirty="0" err="1"/>
              <a:t>connectiviteit</a:t>
            </a:r>
            <a:r>
              <a:rPr lang="en-US" dirty="0"/>
              <a:t> </a:t>
            </a:r>
            <a:r>
              <a:rPr lang="en-US" dirty="0" err="1"/>
              <a:t>eenvoudig</a:t>
            </a:r>
            <a:r>
              <a:rPr lang="en-US" dirty="0"/>
              <a:t> </a:t>
            </a:r>
            <a:r>
              <a:rPr lang="en-US" dirty="0" err="1"/>
              <a:t>vanuit</a:t>
            </a:r>
            <a:r>
              <a:rPr lang="en-US" dirty="0"/>
              <a:t> </a:t>
            </a:r>
            <a:r>
              <a:rPr lang="en-US" dirty="0" err="1"/>
              <a:t>uw</a:t>
            </a:r>
            <a:r>
              <a:rPr lang="en-US" dirty="0"/>
              <a:t> </a:t>
            </a:r>
            <a:r>
              <a:rPr lang="en-US" dirty="0" err="1"/>
              <a:t>bestaande</a:t>
            </a:r>
            <a:r>
              <a:rPr lang="en-US" dirty="0"/>
              <a:t> Mitel </a:t>
            </a:r>
            <a:r>
              <a:rPr lang="en-US" dirty="0" err="1"/>
              <a:t>omgeving</a:t>
            </a:r>
            <a:endParaRPr lang="en-US" dirty="0"/>
          </a:p>
          <a:p>
            <a:pPr marL="171450" indent="-171450">
              <a:lnSpc>
                <a:spcPct val="100000"/>
              </a:lnSpc>
              <a:spcBef>
                <a:spcPts val="0"/>
              </a:spcBef>
              <a:spcAft>
                <a:spcPts val="600"/>
              </a:spcAft>
              <a:buFont typeface="Arial" panose="020B0604020202020204" pitchFamily="34" charset="0"/>
              <a:buChar char="•"/>
            </a:pPr>
            <a:endParaRPr lang="en-US" sz="800" dirty="0"/>
          </a:p>
          <a:p>
            <a:pPr marL="342900" indent="-342900">
              <a:lnSpc>
                <a:spcPct val="100000"/>
              </a:lnSpc>
              <a:spcBef>
                <a:spcPts val="0"/>
              </a:spcBef>
              <a:spcAft>
                <a:spcPts val="600"/>
              </a:spcAft>
              <a:buFont typeface="Arial" panose="020B0604020202020204" pitchFamily="34" charset="0"/>
              <a:buChar char="•"/>
            </a:pPr>
            <a:r>
              <a:rPr lang="en-US" dirty="0" err="1"/>
              <a:t>Samenwerken</a:t>
            </a:r>
            <a:r>
              <a:rPr lang="en-US" dirty="0"/>
              <a:t> en </a:t>
            </a:r>
            <a:r>
              <a:rPr lang="en-US" dirty="0" err="1"/>
              <a:t>spraak</a:t>
            </a:r>
            <a:r>
              <a:rPr lang="en-US" dirty="0"/>
              <a:t> </a:t>
            </a:r>
            <a:r>
              <a:rPr lang="en-US" dirty="0" err="1"/>
              <a:t>tezamen</a:t>
            </a:r>
            <a:r>
              <a:rPr lang="en-US" dirty="0"/>
              <a:t> Call2teams </a:t>
            </a:r>
            <a:r>
              <a:rPr lang="en-US" dirty="0" err="1"/>
              <a:t>zorgt</a:t>
            </a:r>
            <a:r>
              <a:rPr lang="en-US" dirty="0"/>
              <a:t> </a:t>
            </a:r>
            <a:r>
              <a:rPr lang="en-US" dirty="0" err="1"/>
              <a:t>ervoor</a:t>
            </a:r>
            <a:r>
              <a:rPr lang="en-US" dirty="0"/>
              <a:t> </a:t>
            </a:r>
            <a:r>
              <a:rPr lang="en-US" dirty="0" err="1"/>
              <a:t>dat</a:t>
            </a:r>
            <a:r>
              <a:rPr lang="en-US" dirty="0"/>
              <a:t> </a:t>
            </a:r>
            <a:r>
              <a:rPr lang="en-US" dirty="0" err="1"/>
              <a:t>gebruikers</a:t>
            </a:r>
            <a:r>
              <a:rPr lang="en-US" dirty="0"/>
              <a:t> </a:t>
            </a:r>
            <a:r>
              <a:rPr lang="en-US" dirty="0" err="1"/>
              <a:t>waar</a:t>
            </a:r>
            <a:r>
              <a:rPr lang="en-US" dirty="0"/>
              <a:t> </a:t>
            </a:r>
            <a:r>
              <a:rPr lang="en-US" dirty="0" err="1"/>
              <a:t>zij</a:t>
            </a:r>
            <a:r>
              <a:rPr lang="en-US" dirty="0"/>
              <a:t> </a:t>
            </a:r>
            <a:r>
              <a:rPr lang="en-US" dirty="0" err="1"/>
              <a:t>dat</a:t>
            </a:r>
            <a:r>
              <a:rPr lang="en-US" dirty="0"/>
              <a:t> </a:t>
            </a:r>
            <a:r>
              <a:rPr lang="en-US" dirty="0" err="1"/>
              <a:t>ook</a:t>
            </a:r>
            <a:r>
              <a:rPr lang="en-US" dirty="0"/>
              <a:t> </a:t>
            </a:r>
            <a:r>
              <a:rPr lang="en-US" dirty="0" err="1"/>
              <a:t>willen</a:t>
            </a:r>
            <a:r>
              <a:rPr lang="en-US" dirty="0"/>
              <a:t> </a:t>
            </a:r>
            <a:r>
              <a:rPr lang="en-US" dirty="0" err="1"/>
              <a:t>hun</a:t>
            </a:r>
            <a:r>
              <a:rPr lang="en-US" dirty="0"/>
              <a:t> </a:t>
            </a:r>
            <a:r>
              <a:rPr lang="en-US" dirty="0" err="1"/>
              <a:t>gesprekken</a:t>
            </a:r>
            <a:r>
              <a:rPr lang="en-US" dirty="0"/>
              <a:t> op </a:t>
            </a:r>
            <a:r>
              <a:rPr lang="en-US" dirty="0" err="1"/>
              <a:t>kunnen</a:t>
            </a:r>
            <a:r>
              <a:rPr lang="en-US" dirty="0"/>
              <a:t> </a:t>
            </a:r>
            <a:r>
              <a:rPr lang="en-US" dirty="0" err="1"/>
              <a:t>zetten</a:t>
            </a:r>
            <a:r>
              <a:rPr lang="en-US" dirty="0"/>
              <a:t>.</a:t>
            </a:r>
          </a:p>
          <a:p>
            <a:pPr marL="171450" indent="-171450">
              <a:lnSpc>
                <a:spcPct val="100000"/>
              </a:lnSpc>
              <a:spcBef>
                <a:spcPts val="0"/>
              </a:spcBef>
              <a:spcAft>
                <a:spcPts val="600"/>
              </a:spcAft>
              <a:buFont typeface="Arial" panose="020B0604020202020204" pitchFamily="34" charset="0"/>
              <a:buChar char="•"/>
            </a:pPr>
            <a:endParaRPr lang="en-US" sz="800" dirty="0"/>
          </a:p>
          <a:p>
            <a:pPr marL="342900" indent="-342900">
              <a:buFont typeface="Arial" panose="020B0604020202020204" pitchFamily="34" charset="0"/>
              <a:buChar char="•"/>
            </a:pPr>
            <a:r>
              <a:rPr lang="en-US" dirty="0"/>
              <a:t>Call2Teams </a:t>
            </a:r>
            <a:r>
              <a:rPr lang="en-US" dirty="0" err="1"/>
              <a:t>registreert</a:t>
            </a:r>
            <a:r>
              <a:rPr lang="en-US" dirty="0"/>
              <a:t> </a:t>
            </a:r>
            <a:r>
              <a:rPr lang="en-US" dirty="0" err="1"/>
              <a:t>een</a:t>
            </a:r>
            <a:r>
              <a:rPr lang="en-US" dirty="0"/>
              <a:t> </a:t>
            </a:r>
            <a:r>
              <a:rPr lang="en-US" dirty="0" err="1"/>
              <a:t>teamsclient</a:t>
            </a:r>
            <a:r>
              <a:rPr lang="en-US" dirty="0"/>
              <a:t> </a:t>
            </a:r>
            <a:r>
              <a:rPr lang="en-US" dirty="0" err="1"/>
              <a:t>als</a:t>
            </a:r>
            <a:r>
              <a:rPr lang="en-US" dirty="0"/>
              <a:t> </a:t>
            </a:r>
            <a:r>
              <a:rPr lang="en-US" dirty="0" err="1"/>
              <a:t>een</a:t>
            </a:r>
            <a:r>
              <a:rPr lang="en-US" dirty="0"/>
              <a:t> SIP-device op de </a:t>
            </a:r>
            <a:r>
              <a:rPr lang="en-US" dirty="0" err="1"/>
              <a:t>bestaande</a:t>
            </a:r>
            <a:r>
              <a:rPr lang="en-US" dirty="0"/>
              <a:t> Mitel </a:t>
            </a:r>
            <a:r>
              <a:rPr lang="en-US" dirty="0" err="1"/>
              <a:t>omgeving</a:t>
            </a:r>
            <a:r>
              <a:rPr lang="en-US" dirty="0"/>
              <a:t>.</a:t>
            </a:r>
          </a:p>
        </p:txBody>
      </p:sp>
      <p:sp>
        <p:nvSpPr>
          <p:cNvPr id="3" name="Slide Number Placeholder 2">
            <a:extLst>
              <a:ext uri="{FF2B5EF4-FFF2-40B4-BE49-F238E27FC236}">
                <a16:creationId xmlns:a16="http://schemas.microsoft.com/office/drawing/2014/main" id="{347892C8-D0F1-439C-AEEC-D8EE89A8AC7A}"/>
              </a:ext>
            </a:extLst>
          </p:cNvPr>
          <p:cNvSpPr>
            <a:spLocks noGrp="1"/>
          </p:cNvSpPr>
          <p:nvPr>
            <p:ph type="sldNum" sz="quarter" idx="4"/>
          </p:nvPr>
        </p:nvSpPr>
        <p:spPr/>
        <p:txBody>
          <a:bodyPr/>
          <a:lstStyle/>
          <a:p>
            <a:pPr>
              <a:defRPr/>
            </a:pPr>
            <a:fld id="{94FAF6B2-8A65-4A43-833A-A4BFE8254FB5}" type="slidenum">
              <a:rPr lang="en-US" smtClean="0"/>
              <a:pPr>
                <a:defRPr/>
              </a:pPr>
              <a:t>28</a:t>
            </a:fld>
            <a:endParaRPr lang="en-US"/>
          </a:p>
        </p:txBody>
      </p:sp>
      <p:pic>
        <p:nvPicPr>
          <p:cNvPr id="5" name="Picture 4">
            <a:extLst>
              <a:ext uri="{FF2B5EF4-FFF2-40B4-BE49-F238E27FC236}">
                <a16:creationId xmlns:a16="http://schemas.microsoft.com/office/drawing/2014/main" id="{5A4AFE8F-6DBB-4220-8E8B-72A88CD56EEC}"/>
              </a:ext>
            </a:extLst>
          </p:cNvPr>
          <p:cNvPicPr>
            <a:picLocks noChangeAspect="1"/>
          </p:cNvPicPr>
          <p:nvPr/>
        </p:nvPicPr>
        <p:blipFill rotWithShape="1">
          <a:blip r:embed="rId2"/>
          <a:srcRect t="12689" r="50983" b="35806"/>
          <a:stretch/>
        </p:blipFill>
        <p:spPr>
          <a:xfrm>
            <a:off x="6344320" y="2403714"/>
            <a:ext cx="5514308" cy="3115154"/>
          </a:xfrm>
          <a:prstGeom prst="rect">
            <a:avLst/>
          </a:prstGeom>
        </p:spPr>
      </p:pic>
    </p:spTree>
    <p:extLst>
      <p:ext uri="{BB962C8B-B14F-4D97-AF65-F5344CB8AC3E}">
        <p14:creationId xmlns:p14="http://schemas.microsoft.com/office/powerpoint/2010/main" val="99357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5" name="Group 144" hidden="1">
            <a:extLst>
              <a:ext uri="{FF2B5EF4-FFF2-40B4-BE49-F238E27FC236}">
                <a16:creationId xmlns:a16="http://schemas.microsoft.com/office/drawing/2014/main" id="{C776A61C-9821-40B0-A4EB-F46EBC7745A5}"/>
              </a:ext>
            </a:extLst>
          </p:cNvPr>
          <p:cNvGrpSpPr/>
          <p:nvPr>
            <p:custDataLst>
              <p:tags r:id="rId1"/>
            </p:custDataLst>
          </p:nvPr>
        </p:nvGrpSpPr>
        <p:grpSpPr>
          <a:xfrm>
            <a:off x="0" y="-1"/>
            <a:ext cx="12192000" cy="6858001"/>
            <a:chOff x="0" y="-1"/>
            <a:chExt cx="12192000" cy="6858001"/>
          </a:xfrm>
        </p:grpSpPr>
        <p:grpSp>
          <p:nvGrpSpPr>
            <p:cNvPr id="146" name="Fourth" hidden="1">
              <a:extLst>
                <a:ext uri="{FF2B5EF4-FFF2-40B4-BE49-F238E27FC236}">
                  <a16:creationId xmlns:a16="http://schemas.microsoft.com/office/drawing/2014/main" id="{E0362CC5-1AD1-4A2B-A3D6-E760ADBB17CC}"/>
                </a:ext>
              </a:extLst>
            </p:cNvPr>
            <p:cNvGrpSpPr/>
            <p:nvPr userDrawn="1"/>
          </p:nvGrpSpPr>
          <p:grpSpPr>
            <a:xfrm>
              <a:off x="640080" y="6720840"/>
              <a:ext cx="10911840" cy="137160"/>
              <a:chOff x="640080" y="6720840"/>
              <a:chExt cx="10911840" cy="137160"/>
            </a:xfrm>
          </p:grpSpPr>
          <p:sp>
            <p:nvSpPr>
              <p:cNvPr id="186" name="Rectangle 185" hidden="1">
                <a:extLst>
                  <a:ext uri="{FF2B5EF4-FFF2-40B4-BE49-F238E27FC236}">
                    <a16:creationId xmlns:a16="http://schemas.microsoft.com/office/drawing/2014/main" id="{BE3F795C-1514-4763-A3D2-9A1FD66856EE}"/>
                  </a:ext>
                </a:extLst>
              </p:cNvPr>
              <p:cNvSpPr/>
              <p:nvPr userDrawn="1"/>
            </p:nvSpPr>
            <p:spPr>
              <a:xfrm>
                <a:off x="640080" y="6720840"/>
                <a:ext cx="3488019" cy="137160"/>
              </a:xfrm>
              <a:prstGeom prst="rect">
                <a:avLst/>
              </a:prstGeom>
              <a:solidFill>
                <a:srgbClr val="CBDB2F">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7" name="Rectangle 186" hidden="1">
                <a:extLst>
                  <a:ext uri="{FF2B5EF4-FFF2-40B4-BE49-F238E27FC236}">
                    <a16:creationId xmlns:a16="http://schemas.microsoft.com/office/drawing/2014/main" id="{1B742705-A3CF-4DF5-96BB-1575ADCE4064}"/>
                  </a:ext>
                </a:extLst>
              </p:cNvPr>
              <p:cNvSpPr/>
              <p:nvPr userDrawn="1"/>
            </p:nvSpPr>
            <p:spPr>
              <a:xfrm>
                <a:off x="4351991" y="6720840"/>
                <a:ext cx="3488019" cy="137160"/>
              </a:xfrm>
              <a:prstGeom prst="rect">
                <a:avLst/>
              </a:prstGeom>
              <a:solidFill>
                <a:srgbClr val="CBDB2F">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8" name="Rectangle 187" hidden="1">
                <a:extLst>
                  <a:ext uri="{FF2B5EF4-FFF2-40B4-BE49-F238E27FC236}">
                    <a16:creationId xmlns:a16="http://schemas.microsoft.com/office/drawing/2014/main" id="{AA7AA0FB-B70E-4C17-8A2B-D1FFA2587032}"/>
                  </a:ext>
                </a:extLst>
              </p:cNvPr>
              <p:cNvSpPr/>
              <p:nvPr userDrawn="1"/>
            </p:nvSpPr>
            <p:spPr>
              <a:xfrm>
                <a:off x="8063901" y="6720840"/>
                <a:ext cx="3488019" cy="137160"/>
              </a:xfrm>
              <a:prstGeom prst="rect">
                <a:avLst/>
              </a:prstGeom>
              <a:solidFill>
                <a:srgbClr val="CBDB2F">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nvGrpSpPr>
            <p:cNvPr id="147" name="Third" hidden="1">
              <a:extLst>
                <a:ext uri="{FF2B5EF4-FFF2-40B4-BE49-F238E27FC236}">
                  <a16:creationId xmlns:a16="http://schemas.microsoft.com/office/drawing/2014/main" id="{530720F0-67E4-4E87-98AB-8C4F75AED519}"/>
                </a:ext>
              </a:extLst>
            </p:cNvPr>
            <p:cNvGrpSpPr/>
            <p:nvPr userDrawn="1"/>
          </p:nvGrpSpPr>
          <p:grpSpPr>
            <a:xfrm>
              <a:off x="640081" y="6583679"/>
              <a:ext cx="10911839" cy="137160"/>
              <a:chOff x="640081" y="6362113"/>
              <a:chExt cx="10911839" cy="137160"/>
            </a:xfrm>
          </p:grpSpPr>
          <p:sp>
            <p:nvSpPr>
              <p:cNvPr id="182" name="Rectangle 181" hidden="1">
                <a:extLst>
                  <a:ext uri="{FF2B5EF4-FFF2-40B4-BE49-F238E27FC236}">
                    <a16:creationId xmlns:a16="http://schemas.microsoft.com/office/drawing/2014/main" id="{E45694FA-1D45-4F6F-A76E-D22261945964}"/>
                  </a:ext>
                </a:extLst>
              </p:cNvPr>
              <p:cNvSpPr/>
              <p:nvPr userDrawn="1"/>
            </p:nvSpPr>
            <p:spPr>
              <a:xfrm>
                <a:off x="640081" y="6362113"/>
                <a:ext cx="2560042" cy="137160"/>
              </a:xfrm>
              <a:prstGeom prst="rect">
                <a:avLst/>
              </a:prstGeom>
              <a:solidFill>
                <a:srgbClr val="00A9E0">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3" name="Rectangle 182" hidden="1">
                <a:extLst>
                  <a:ext uri="{FF2B5EF4-FFF2-40B4-BE49-F238E27FC236}">
                    <a16:creationId xmlns:a16="http://schemas.microsoft.com/office/drawing/2014/main" id="{5B28D5DC-A686-4ECF-A1F6-C910058108C7}"/>
                  </a:ext>
                </a:extLst>
              </p:cNvPr>
              <p:cNvSpPr/>
              <p:nvPr userDrawn="1"/>
            </p:nvSpPr>
            <p:spPr>
              <a:xfrm>
                <a:off x="3424011" y="6362113"/>
                <a:ext cx="2560042" cy="137160"/>
              </a:xfrm>
              <a:prstGeom prst="rect">
                <a:avLst/>
              </a:prstGeom>
              <a:solidFill>
                <a:srgbClr val="00A9E0">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4" name="Rectangle 183" hidden="1">
                <a:extLst>
                  <a:ext uri="{FF2B5EF4-FFF2-40B4-BE49-F238E27FC236}">
                    <a16:creationId xmlns:a16="http://schemas.microsoft.com/office/drawing/2014/main" id="{9446B37D-F6BD-43D6-B685-D182D003CD4D}"/>
                  </a:ext>
                </a:extLst>
              </p:cNvPr>
              <p:cNvSpPr/>
              <p:nvPr userDrawn="1"/>
            </p:nvSpPr>
            <p:spPr>
              <a:xfrm>
                <a:off x="6207942" y="6362113"/>
                <a:ext cx="2560042" cy="137160"/>
              </a:xfrm>
              <a:prstGeom prst="rect">
                <a:avLst/>
              </a:prstGeom>
              <a:solidFill>
                <a:srgbClr val="00A9E0">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5" name="Rectangle 184" hidden="1">
                <a:extLst>
                  <a:ext uri="{FF2B5EF4-FFF2-40B4-BE49-F238E27FC236}">
                    <a16:creationId xmlns:a16="http://schemas.microsoft.com/office/drawing/2014/main" id="{FF9BE35D-80E0-494E-9A7B-8361118A8AD4}"/>
                  </a:ext>
                </a:extLst>
              </p:cNvPr>
              <p:cNvSpPr/>
              <p:nvPr userDrawn="1"/>
            </p:nvSpPr>
            <p:spPr>
              <a:xfrm>
                <a:off x="8991878" y="6362113"/>
                <a:ext cx="2560042" cy="137160"/>
              </a:xfrm>
              <a:prstGeom prst="rect">
                <a:avLst/>
              </a:prstGeom>
              <a:solidFill>
                <a:srgbClr val="00A9E0">
                  <a:alpha val="25000"/>
                </a:srgbClr>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nvGrpSpPr>
            <p:cNvPr id="148" name="12-Column" hidden="1">
              <a:extLst>
                <a:ext uri="{FF2B5EF4-FFF2-40B4-BE49-F238E27FC236}">
                  <a16:creationId xmlns:a16="http://schemas.microsoft.com/office/drawing/2014/main" id="{61D96622-E576-4880-B879-E0472DD81D2A}"/>
                </a:ext>
              </a:extLst>
            </p:cNvPr>
            <p:cNvGrpSpPr/>
            <p:nvPr userDrawn="1"/>
          </p:nvGrpSpPr>
          <p:grpSpPr>
            <a:xfrm>
              <a:off x="640080" y="1913206"/>
              <a:ext cx="10911840" cy="4304714"/>
              <a:chOff x="640080" y="640080"/>
              <a:chExt cx="10911840" cy="5577840"/>
            </a:xfrm>
            <a:solidFill>
              <a:schemeClr val="accent3">
                <a:alpha val="15000"/>
              </a:schemeClr>
            </a:solidFill>
          </p:grpSpPr>
          <p:sp>
            <p:nvSpPr>
              <p:cNvPr id="170" name="Rectangle 169" hidden="1">
                <a:extLst>
                  <a:ext uri="{FF2B5EF4-FFF2-40B4-BE49-F238E27FC236}">
                    <a16:creationId xmlns:a16="http://schemas.microsoft.com/office/drawing/2014/main" id="{21FE586A-71F0-48E4-A079-3D2246ECC8ED}"/>
                  </a:ext>
                </a:extLst>
              </p:cNvPr>
              <p:cNvSpPr/>
              <p:nvPr userDrawn="1"/>
            </p:nvSpPr>
            <p:spPr>
              <a:xfrm>
                <a:off x="640080"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1" name="Rectangle 170" hidden="1">
                <a:extLst>
                  <a:ext uri="{FF2B5EF4-FFF2-40B4-BE49-F238E27FC236}">
                    <a16:creationId xmlns:a16="http://schemas.microsoft.com/office/drawing/2014/main" id="{2E353228-A7DA-4495-8C60-A8C39ACAAAB4}"/>
                  </a:ext>
                </a:extLst>
              </p:cNvPr>
              <p:cNvSpPr/>
              <p:nvPr userDrawn="1"/>
            </p:nvSpPr>
            <p:spPr>
              <a:xfrm>
                <a:off x="1568057"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2" name="Rectangle 171" hidden="1">
                <a:extLst>
                  <a:ext uri="{FF2B5EF4-FFF2-40B4-BE49-F238E27FC236}">
                    <a16:creationId xmlns:a16="http://schemas.microsoft.com/office/drawing/2014/main" id="{FB2810AE-CC0F-4AEE-903A-22B995C0E7DC}"/>
                  </a:ext>
                </a:extLst>
              </p:cNvPr>
              <p:cNvSpPr/>
              <p:nvPr userDrawn="1"/>
            </p:nvSpPr>
            <p:spPr>
              <a:xfrm>
                <a:off x="2496034"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3" name="Rectangle 172" hidden="1">
                <a:extLst>
                  <a:ext uri="{FF2B5EF4-FFF2-40B4-BE49-F238E27FC236}">
                    <a16:creationId xmlns:a16="http://schemas.microsoft.com/office/drawing/2014/main" id="{A417004B-EC9A-4119-9229-199A1D58A6FD}"/>
                  </a:ext>
                </a:extLst>
              </p:cNvPr>
              <p:cNvSpPr/>
              <p:nvPr userDrawn="1"/>
            </p:nvSpPr>
            <p:spPr>
              <a:xfrm>
                <a:off x="3424011"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4" name="Rectangle 173" hidden="1">
                <a:extLst>
                  <a:ext uri="{FF2B5EF4-FFF2-40B4-BE49-F238E27FC236}">
                    <a16:creationId xmlns:a16="http://schemas.microsoft.com/office/drawing/2014/main" id="{84E7B2A8-EFFD-4A36-B37F-4C9D3552A9DD}"/>
                  </a:ext>
                </a:extLst>
              </p:cNvPr>
              <p:cNvSpPr/>
              <p:nvPr userDrawn="1"/>
            </p:nvSpPr>
            <p:spPr>
              <a:xfrm>
                <a:off x="4351988"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5" name="Rectangle 174" hidden="1">
                <a:extLst>
                  <a:ext uri="{FF2B5EF4-FFF2-40B4-BE49-F238E27FC236}">
                    <a16:creationId xmlns:a16="http://schemas.microsoft.com/office/drawing/2014/main" id="{3BFE2AB8-2E9B-4374-AD42-396BE59EC814}"/>
                  </a:ext>
                </a:extLst>
              </p:cNvPr>
              <p:cNvSpPr/>
              <p:nvPr userDrawn="1"/>
            </p:nvSpPr>
            <p:spPr>
              <a:xfrm>
                <a:off x="5279965"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6" name="Rectangle 175" hidden="1">
                <a:extLst>
                  <a:ext uri="{FF2B5EF4-FFF2-40B4-BE49-F238E27FC236}">
                    <a16:creationId xmlns:a16="http://schemas.microsoft.com/office/drawing/2014/main" id="{86AA782E-98F9-4246-A175-D265E60FF64A}"/>
                  </a:ext>
                </a:extLst>
              </p:cNvPr>
              <p:cNvSpPr/>
              <p:nvPr userDrawn="1"/>
            </p:nvSpPr>
            <p:spPr>
              <a:xfrm>
                <a:off x="6207942"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7" name="Rectangle 176" hidden="1">
                <a:extLst>
                  <a:ext uri="{FF2B5EF4-FFF2-40B4-BE49-F238E27FC236}">
                    <a16:creationId xmlns:a16="http://schemas.microsoft.com/office/drawing/2014/main" id="{3A9CCA38-A436-47C2-A5C2-A4AC8253227F}"/>
                  </a:ext>
                </a:extLst>
              </p:cNvPr>
              <p:cNvSpPr/>
              <p:nvPr userDrawn="1"/>
            </p:nvSpPr>
            <p:spPr>
              <a:xfrm>
                <a:off x="7135919"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8" name="Rectangle 177" hidden="1">
                <a:extLst>
                  <a:ext uri="{FF2B5EF4-FFF2-40B4-BE49-F238E27FC236}">
                    <a16:creationId xmlns:a16="http://schemas.microsoft.com/office/drawing/2014/main" id="{E4FB68B0-83A8-45E3-B286-B10B264D43B2}"/>
                  </a:ext>
                </a:extLst>
              </p:cNvPr>
              <p:cNvSpPr/>
              <p:nvPr userDrawn="1"/>
            </p:nvSpPr>
            <p:spPr>
              <a:xfrm>
                <a:off x="8063896"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79" name="Rectangle 178" hidden="1">
                <a:extLst>
                  <a:ext uri="{FF2B5EF4-FFF2-40B4-BE49-F238E27FC236}">
                    <a16:creationId xmlns:a16="http://schemas.microsoft.com/office/drawing/2014/main" id="{B6918186-90B6-4F01-91C2-D6DA66AA4D91}"/>
                  </a:ext>
                </a:extLst>
              </p:cNvPr>
              <p:cNvSpPr/>
              <p:nvPr userDrawn="1"/>
            </p:nvSpPr>
            <p:spPr>
              <a:xfrm>
                <a:off x="8991873"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80" name="Rectangle 179" hidden="1">
                <a:extLst>
                  <a:ext uri="{FF2B5EF4-FFF2-40B4-BE49-F238E27FC236}">
                    <a16:creationId xmlns:a16="http://schemas.microsoft.com/office/drawing/2014/main" id="{153964ED-5CB7-46EF-A88D-4D1E87C922D9}"/>
                  </a:ext>
                </a:extLst>
              </p:cNvPr>
              <p:cNvSpPr/>
              <p:nvPr userDrawn="1"/>
            </p:nvSpPr>
            <p:spPr>
              <a:xfrm>
                <a:off x="9919850" y="640080"/>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sp>
            <p:nvSpPr>
              <p:cNvPr id="181" name="Rectangle 180" hidden="1">
                <a:extLst>
                  <a:ext uri="{FF2B5EF4-FFF2-40B4-BE49-F238E27FC236}">
                    <a16:creationId xmlns:a16="http://schemas.microsoft.com/office/drawing/2014/main" id="{C936511B-E57D-4DD8-B199-6EE54C1199E9}"/>
                  </a:ext>
                </a:extLst>
              </p:cNvPr>
              <p:cNvSpPr/>
              <p:nvPr userDrawn="1"/>
            </p:nvSpPr>
            <p:spPr>
              <a:xfrm>
                <a:off x="10847832" y="640081"/>
                <a:ext cx="704088" cy="557783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err="1">
                  <a:ln>
                    <a:noFill/>
                  </a:ln>
                  <a:solidFill>
                    <a:srgbClr val="000000"/>
                  </a:solidFill>
                  <a:effectLst/>
                  <a:uLnTx/>
                  <a:uFillTx/>
                </a:endParaRPr>
              </a:p>
            </p:txBody>
          </p:sp>
        </p:grpSp>
        <p:grpSp>
          <p:nvGrpSpPr>
            <p:cNvPr id="149" name="Spacing" hidden="1">
              <a:extLst>
                <a:ext uri="{FF2B5EF4-FFF2-40B4-BE49-F238E27FC236}">
                  <a16:creationId xmlns:a16="http://schemas.microsoft.com/office/drawing/2014/main" id="{2AD93C05-29C1-4644-807B-21669A965BE7}"/>
                </a:ext>
              </a:extLst>
            </p:cNvPr>
            <p:cNvGrpSpPr/>
            <p:nvPr userDrawn="1"/>
          </p:nvGrpSpPr>
          <p:grpSpPr>
            <a:xfrm>
              <a:off x="0" y="1554480"/>
              <a:ext cx="12192000" cy="358726"/>
              <a:chOff x="0" y="1554480"/>
              <a:chExt cx="12192000" cy="358726"/>
            </a:xfrm>
          </p:grpSpPr>
          <p:cxnSp>
            <p:nvCxnSpPr>
              <p:cNvPr id="168" name="Straight Connector 167" hidden="1">
                <a:extLst>
                  <a:ext uri="{FF2B5EF4-FFF2-40B4-BE49-F238E27FC236}">
                    <a16:creationId xmlns:a16="http://schemas.microsoft.com/office/drawing/2014/main" id="{68667BD7-4CBB-4C4C-8E30-6AE8B52EF83F}"/>
                  </a:ext>
                </a:extLst>
              </p:cNvPr>
              <p:cNvCxnSpPr/>
              <p:nvPr userDrawn="1"/>
            </p:nvCxnSpPr>
            <p:spPr>
              <a:xfrm>
                <a:off x="0" y="1913206"/>
                <a:ext cx="12192000" cy="0"/>
              </a:xfrm>
              <a:prstGeom prst="line">
                <a:avLst/>
              </a:prstGeom>
              <a:noFill/>
              <a:ln w="12700" cap="flat" cmpd="sng" algn="ctr">
                <a:solidFill>
                  <a:srgbClr val="00A9E0"/>
                </a:solidFill>
                <a:prstDash val="solid"/>
                <a:miter lim="800000"/>
              </a:ln>
              <a:effectLst/>
            </p:spPr>
          </p:cxnSp>
          <p:cxnSp>
            <p:nvCxnSpPr>
              <p:cNvPr id="169" name="Straight Connector 168" hidden="1">
                <a:extLst>
                  <a:ext uri="{FF2B5EF4-FFF2-40B4-BE49-F238E27FC236}">
                    <a16:creationId xmlns:a16="http://schemas.microsoft.com/office/drawing/2014/main" id="{A3E60C79-722D-464B-90BB-252B818EF40B}"/>
                  </a:ext>
                </a:extLst>
              </p:cNvPr>
              <p:cNvCxnSpPr/>
              <p:nvPr userDrawn="1"/>
            </p:nvCxnSpPr>
            <p:spPr>
              <a:xfrm>
                <a:off x="0" y="1554480"/>
                <a:ext cx="12192000" cy="0"/>
              </a:xfrm>
              <a:prstGeom prst="line">
                <a:avLst/>
              </a:prstGeom>
              <a:noFill/>
              <a:ln w="12700" cap="flat" cmpd="sng" algn="ctr">
                <a:solidFill>
                  <a:srgbClr val="00A9E0"/>
                </a:solidFill>
                <a:prstDash val="solid"/>
                <a:miter lim="800000"/>
              </a:ln>
              <a:effectLst/>
            </p:spPr>
          </p:cxnSp>
        </p:grpSp>
        <p:grpSp>
          <p:nvGrpSpPr>
            <p:cNvPr id="150" name="Baseline" hidden="1">
              <a:extLst>
                <a:ext uri="{FF2B5EF4-FFF2-40B4-BE49-F238E27FC236}">
                  <a16:creationId xmlns:a16="http://schemas.microsoft.com/office/drawing/2014/main" id="{21255654-DC2F-4F83-9889-7A7B19E25C00}"/>
                </a:ext>
              </a:extLst>
            </p:cNvPr>
            <p:cNvGrpSpPr/>
            <p:nvPr userDrawn="1"/>
          </p:nvGrpSpPr>
          <p:grpSpPr>
            <a:xfrm>
              <a:off x="0" y="2271932"/>
              <a:ext cx="12192000" cy="3587260"/>
              <a:chOff x="0" y="2271932"/>
              <a:chExt cx="12192000" cy="3587260"/>
            </a:xfrm>
          </p:grpSpPr>
          <p:cxnSp>
            <p:nvCxnSpPr>
              <p:cNvPr id="157" name="Straight Connector 156" hidden="1">
                <a:extLst>
                  <a:ext uri="{FF2B5EF4-FFF2-40B4-BE49-F238E27FC236}">
                    <a16:creationId xmlns:a16="http://schemas.microsoft.com/office/drawing/2014/main" id="{89FFC47A-DB17-45E8-A611-07D9698C3A5E}"/>
                  </a:ext>
                </a:extLst>
              </p:cNvPr>
              <p:cNvCxnSpPr/>
              <p:nvPr userDrawn="1"/>
            </p:nvCxnSpPr>
            <p:spPr>
              <a:xfrm>
                <a:off x="0" y="2630658"/>
                <a:ext cx="12192000" cy="0"/>
              </a:xfrm>
              <a:prstGeom prst="line">
                <a:avLst/>
              </a:prstGeom>
              <a:noFill/>
              <a:ln w="6350" cap="flat" cmpd="sng" algn="ctr">
                <a:solidFill>
                  <a:schemeClr val="bg2"/>
                </a:solidFill>
                <a:prstDash val="solid"/>
                <a:miter lim="800000"/>
              </a:ln>
              <a:effectLst/>
            </p:spPr>
          </p:cxnSp>
          <p:cxnSp>
            <p:nvCxnSpPr>
              <p:cNvPr id="158" name="Straight Connector 157" hidden="1">
                <a:extLst>
                  <a:ext uri="{FF2B5EF4-FFF2-40B4-BE49-F238E27FC236}">
                    <a16:creationId xmlns:a16="http://schemas.microsoft.com/office/drawing/2014/main" id="{CBA45541-6C33-4101-BB20-65067AA983BE}"/>
                  </a:ext>
                </a:extLst>
              </p:cNvPr>
              <p:cNvCxnSpPr/>
              <p:nvPr userDrawn="1"/>
            </p:nvCxnSpPr>
            <p:spPr>
              <a:xfrm>
                <a:off x="0" y="2989384"/>
                <a:ext cx="12192000" cy="0"/>
              </a:xfrm>
              <a:prstGeom prst="line">
                <a:avLst/>
              </a:prstGeom>
              <a:noFill/>
              <a:ln w="6350" cap="flat" cmpd="sng" algn="ctr">
                <a:solidFill>
                  <a:schemeClr val="bg2"/>
                </a:solidFill>
                <a:prstDash val="solid"/>
                <a:miter lim="800000"/>
              </a:ln>
              <a:effectLst/>
            </p:spPr>
          </p:cxnSp>
          <p:cxnSp>
            <p:nvCxnSpPr>
              <p:cNvPr id="159" name="Straight Connector 158" hidden="1">
                <a:extLst>
                  <a:ext uri="{FF2B5EF4-FFF2-40B4-BE49-F238E27FC236}">
                    <a16:creationId xmlns:a16="http://schemas.microsoft.com/office/drawing/2014/main" id="{85F7A305-4B51-47C5-949B-2FC48242CAA3}"/>
                  </a:ext>
                </a:extLst>
              </p:cNvPr>
              <p:cNvCxnSpPr/>
              <p:nvPr userDrawn="1"/>
            </p:nvCxnSpPr>
            <p:spPr>
              <a:xfrm>
                <a:off x="0" y="3348110"/>
                <a:ext cx="12192000" cy="0"/>
              </a:xfrm>
              <a:prstGeom prst="line">
                <a:avLst/>
              </a:prstGeom>
              <a:noFill/>
              <a:ln w="6350" cap="flat" cmpd="sng" algn="ctr">
                <a:solidFill>
                  <a:schemeClr val="bg2"/>
                </a:solidFill>
                <a:prstDash val="solid"/>
                <a:miter lim="800000"/>
              </a:ln>
              <a:effectLst/>
            </p:spPr>
          </p:cxnSp>
          <p:cxnSp>
            <p:nvCxnSpPr>
              <p:cNvPr id="160" name="Straight Connector 159" hidden="1">
                <a:extLst>
                  <a:ext uri="{FF2B5EF4-FFF2-40B4-BE49-F238E27FC236}">
                    <a16:creationId xmlns:a16="http://schemas.microsoft.com/office/drawing/2014/main" id="{67B1F7F2-2C1C-4396-BE99-B300199074C2}"/>
                  </a:ext>
                </a:extLst>
              </p:cNvPr>
              <p:cNvCxnSpPr/>
              <p:nvPr userDrawn="1"/>
            </p:nvCxnSpPr>
            <p:spPr>
              <a:xfrm>
                <a:off x="0" y="3706836"/>
                <a:ext cx="12192000" cy="0"/>
              </a:xfrm>
              <a:prstGeom prst="line">
                <a:avLst/>
              </a:prstGeom>
              <a:noFill/>
              <a:ln w="6350" cap="flat" cmpd="sng" algn="ctr">
                <a:solidFill>
                  <a:schemeClr val="bg2"/>
                </a:solidFill>
                <a:prstDash val="solid"/>
                <a:miter lim="800000"/>
              </a:ln>
              <a:effectLst/>
            </p:spPr>
          </p:cxnSp>
          <p:cxnSp>
            <p:nvCxnSpPr>
              <p:cNvPr id="161" name="Straight Connector 160" hidden="1">
                <a:extLst>
                  <a:ext uri="{FF2B5EF4-FFF2-40B4-BE49-F238E27FC236}">
                    <a16:creationId xmlns:a16="http://schemas.microsoft.com/office/drawing/2014/main" id="{21A5279E-D766-4BFA-8BB5-729447B119A1}"/>
                  </a:ext>
                </a:extLst>
              </p:cNvPr>
              <p:cNvCxnSpPr/>
              <p:nvPr userDrawn="1"/>
            </p:nvCxnSpPr>
            <p:spPr>
              <a:xfrm>
                <a:off x="0" y="4065562"/>
                <a:ext cx="12192000" cy="0"/>
              </a:xfrm>
              <a:prstGeom prst="line">
                <a:avLst/>
              </a:prstGeom>
              <a:noFill/>
              <a:ln w="6350" cap="flat" cmpd="sng" algn="ctr">
                <a:solidFill>
                  <a:schemeClr val="bg2"/>
                </a:solidFill>
                <a:prstDash val="solid"/>
                <a:miter lim="800000"/>
              </a:ln>
              <a:effectLst/>
            </p:spPr>
          </p:cxnSp>
          <p:cxnSp>
            <p:nvCxnSpPr>
              <p:cNvPr id="162" name="Straight Connector 161" hidden="1">
                <a:extLst>
                  <a:ext uri="{FF2B5EF4-FFF2-40B4-BE49-F238E27FC236}">
                    <a16:creationId xmlns:a16="http://schemas.microsoft.com/office/drawing/2014/main" id="{540A9BD5-A17A-404F-89A8-AFBFE15F1FC2}"/>
                  </a:ext>
                </a:extLst>
              </p:cNvPr>
              <p:cNvCxnSpPr/>
              <p:nvPr userDrawn="1"/>
            </p:nvCxnSpPr>
            <p:spPr>
              <a:xfrm>
                <a:off x="0" y="4424288"/>
                <a:ext cx="12192000" cy="0"/>
              </a:xfrm>
              <a:prstGeom prst="line">
                <a:avLst/>
              </a:prstGeom>
              <a:noFill/>
              <a:ln w="6350" cap="flat" cmpd="sng" algn="ctr">
                <a:solidFill>
                  <a:schemeClr val="bg2"/>
                </a:solidFill>
                <a:prstDash val="solid"/>
                <a:miter lim="800000"/>
              </a:ln>
              <a:effectLst/>
            </p:spPr>
          </p:cxnSp>
          <p:cxnSp>
            <p:nvCxnSpPr>
              <p:cNvPr id="163" name="Straight Connector 162" hidden="1">
                <a:extLst>
                  <a:ext uri="{FF2B5EF4-FFF2-40B4-BE49-F238E27FC236}">
                    <a16:creationId xmlns:a16="http://schemas.microsoft.com/office/drawing/2014/main" id="{0E85D8B6-2F20-4893-A854-110C24923B98}"/>
                  </a:ext>
                </a:extLst>
              </p:cNvPr>
              <p:cNvCxnSpPr/>
              <p:nvPr userDrawn="1"/>
            </p:nvCxnSpPr>
            <p:spPr>
              <a:xfrm>
                <a:off x="0" y="4783014"/>
                <a:ext cx="12192000" cy="0"/>
              </a:xfrm>
              <a:prstGeom prst="line">
                <a:avLst/>
              </a:prstGeom>
              <a:noFill/>
              <a:ln w="6350" cap="flat" cmpd="sng" algn="ctr">
                <a:solidFill>
                  <a:schemeClr val="bg2"/>
                </a:solidFill>
                <a:prstDash val="solid"/>
                <a:miter lim="800000"/>
              </a:ln>
              <a:effectLst/>
            </p:spPr>
          </p:cxnSp>
          <p:cxnSp>
            <p:nvCxnSpPr>
              <p:cNvPr id="164" name="Straight Connector 163" hidden="1">
                <a:extLst>
                  <a:ext uri="{FF2B5EF4-FFF2-40B4-BE49-F238E27FC236}">
                    <a16:creationId xmlns:a16="http://schemas.microsoft.com/office/drawing/2014/main" id="{CEDDC567-DC7C-4E91-A72F-8B3CD864DC26}"/>
                  </a:ext>
                </a:extLst>
              </p:cNvPr>
              <p:cNvCxnSpPr/>
              <p:nvPr userDrawn="1"/>
            </p:nvCxnSpPr>
            <p:spPr>
              <a:xfrm>
                <a:off x="0" y="5141740"/>
                <a:ext cx="12192000" cy="0"/>
              </a:xfrm>
              <a:prstGeom prst="line">
                <a:avLst/>
              </a:prstGeom>
              <a:noFill/>
              <a:ln w="6350" cap="flat" cmpd="sng" algn="ctr">
                <a:solidFill>
                  <a:schemeClr val="bg2"/>
                </a:solidFill>
                <a:prstDash val="solid"/>
                <a:miter lim="800000"/>
              </a:ln>
              <a:effectLst/>
            </p:spPr>
          </p:cxnSp>
          <p:cxnSp>
            <p:nvCxnSpPr>
              <p:cNvPr id="165" name="Straight Connector 164" hidden="1">
                <a:extLst>
                  <a:ext uri="{FF2B5EF4-FFF2-40B4-BE49-F238E27FC236}">
                    <a16:creationId xmlns:a16="http://schemas.microsoft.com/office/drawing/2014/main" id="{2409952E-13BB-4DAE-9FAC-B35D4D5DD9EA}"/>
                  </a:ext>
                </a:extLst>
              </p:cNvPr>
              <p:cNvCxnSpPr/>
              <p:nvPr userDrawn="1"/>
            </p:nvCxnSpPr>
            <p:spPr>
              <a:xfrm>
                <a:off x="0" y="5500466"/>
                <a:ext cx="12192000" cy="0"/>
              </a:xfrm>
              <a:prstGeom prst="line">
                <a:avLst/>
              </a:prstGeom>
              <a:noFill/>
              <a:ln w="6350" cap="flat" cmpd="sng" algn="ctr">
                <a:solidFill>
                  <a:schemeClr val="bg2"/>
                </a:solidFill>
                <a:prstDash val="solid"/>
                <a:miter lim="800000"/>
              </a:ln>
              <a:effectLst/>
            </p:spPr>
          </p:cxnSp>
          <p:cxnSp>
            <p:nvCxnSpPr>
              <p:cNvPr id="166" name="Straight Connector 165" hidden="1">
                <a:extLst>
                  <a:ext uri="{FF2B5EF4-FFF2-40B4-BE49-F238E27FC236}">
                    <a16:creationId xmlns:a16="http://schemas.microsoft.com/office/drawing/2014/main" id="{189633E5-A1B4-4658-A71B-53D365A012CC}"/>
                  </a:ext>
                </a:extLst>
              </p:cNvPr>
              <p:cNvCxnSpPr/>
              <p:nvPr userDrawn="1"/>
            </p:nvCxnSpPr>
            <p:spPr>
              <a:xfrm>
                <a:off x="0" y="5859192"/>
                <a:ext cx="12192000" cy="0"/>
              </a:xfrm>
              <a:prstGeom prst="line">
                <a:avLst/>
              </a:prstGeom>
              <a:noFill/>
              <a:ln w="6350" cap="flat" cmpd="sng" algn="ctr">
                <a:solidFill>
                  <a:schemeClr val="bg2"/>
                </a:solidFill>
                <a:prstDash val="solid"/>
                <a:miter lim="800000"/>
              </a:ln>
              <a:effectLst/>
            </p:spPr>
          </p:cxnSp>
          <p:cxnSp>
            <p:nvCxnSpPr>
              <p:cNvPr id="167" name="Straight Connector 166" hidden="1">
                <a:extLst>
                  <a:ext uri="{FF2B5EF4-FFF2-40B4-BE49-F238E27FC236}">
                    <a16:creationId xmlns:a16="http://schemas.microsoft.com/office/drawing/2014/main" id="{475B4FDA-3E76-4597-A428-C85B43A28882}"/>
                  </a:ext>
                </a:extLst>
              </p:cNvPr>
              <p:cNvCxnSpPr/>
              <p:nvPr userDrawn="1"/>
            </p:nvCxnSpPr>
            <p:spPr>
              <a:xfrm>
                <a:off x="0" y="2271932"/>
                <a:ext cx="12192000" cy="0"/>
              </a:xfrm>
              <a:prstGeom prst="line">
                <a:avLst/>
              </a:prstGeom>
              <a:noFill/>
              <a:ln w="6350" cap="flat" cmpd="sng" algn="ctr">
                <a:solidFill>
                  <a:schemeClr val="bg2"/>
                </a:solidFill>
                <a:prstDash val="solid"/>
                <a:miter lim="800000"/>
              </a:ln>
              <a:effectLst/>
            </p:spPr>
          </p:cxnSp>
        </p:grpSp>
        <p:cxnSp>
          <p:nvCxnSpPr>
            <p:cNvPr id="151" name="Center" hidden="1">
              <a:extLst>
                <a:ext uri="{FF2B5EF4-FFF2-40B4-BE49-F238E27FC236}">
                  <a16:creationId xmlns:a16="http://schemas.microsoft.com/office/drawing/2014/main" id="{901B1090-F046-4C13-B6EC-F5C85002691F}"/>
                </a:ext>
              </a:extLst>
            </p:cNvPr>
            <p:cNvCxnSpPr/>
            <p:nvPr userDrawn="1"/>
          </p:nvCxnSpPr>
          <p:spPr>
            <a:xfrm rot="10800000" flipV="1">
              <a:off x="6096000" y="-1"/>
              <a:ext cx="0" cy="6858000"/>
            </a:xfrm>
            <a:prstGeom prst="line">
              <a:avLst/>
            </a:prstGeom>
            <a:noFill/>
            <a:ln w="12700" cap="flat" cmpd="sng" algn="ctr">
              <a:solidFill>
                <a:srgbClr val="00A9E0"/>
              </a:solidFill>
              <a:prstDash val="solid"/>
              <a:miter lim="800000"/>
            </a:ln>
            <a:effectLst/>
          </p:spPr>
        </p:cxnSp>
        <p:grpSp>
          <p:nvGrpSpPr>
            <p:cNvPr id="152" name="Margin" hidden="1">
              <a:extLst>
                <a:ext uri="{FF2B5EF4-FFF2-40B4-BE49-F238E27FC236}">
                  <a16:creationId xmlns:a16="http://schemas.microsoft.com/office/drawing/2014/main" id="{2925374F-6A82-4DB7-873A-40DA7A38AAFF}"/>
                </a:ext>
              </a:extLst>
            </p:cNvPr>
            <p:cNvGrpSpPr/>
            <p:nvPr userDrawn="1"/>
          </p:nvGrpSpPr>
          <p:grpSpPr>
            <a:xfrm>
              <a:off x="0" y="-1"/>
              <a:ext cx="12192000" cy="6858001"/>
              <a:chOff x="0" y="-1"/>
              <a:chExt cx="12192000" cy="6858001"/>
            </a:xfrm>
          </p:grpSpPr>
          <p:cxnSp>
            <p:nvCxnSpPr>
              <p:cNvPr id="153" name="Straight Connector 152" hidden="1">
                <a:extLst>
                  <a:ext uri="{FF2B5EF4-FFF2-40B4-BE49-F238E27FC236}">
                    <a16:creationId xmlns:a16="http://schemas.microsoft.com/office/drawing/2014/main" id="{04A9E1AE-AD88-4ABC-8C5F-D14F094E0779}"/>
                  </a:ext>
                </a:extLst>
              </p:cNvPr>
              <p:cNvCxnSpPr/>
              <p:nvPr userDrawn="1"/>
            </p:nvCxnSpPr>
            <p:spPr>
              <a:xfrm rot="10800000">
                <a:off x="0" y="6217919"/>
                <a:ext cx="12192000" cy="0"/>
              </a:xfrm>
              <a:prstGeom prst="line">
                <a:avLst/>
              </a:prstGeom>
              <a:noFill/>
              <a:ln w="12700" cap="flat" cmpd="sng" algn="ctr">
                <a:solidFill>
                  <a:srgbClr val="CBDB2F"/>
                </a:solidFill>
                <a:prstDash val="solid"/>
                <a:miter lim="800000"/>
              </a:ln>
              <a:effectLst/>
            </p:spPr>
          </p:cxnSp>
          <p:cxnSp>
            <p:nvCxnSpPr>
              <p:cNvPr id="154" name="Straight Connector 153" hidden="1">
                <a:extLst>
                  <a:ext uri="{FF2B5EF4-FFF2-40B4-BE49-F238E27FC236}">
                    <a16:creationId xmlns:a16="http://schemas.microsoft.com/office/drawing/2014/main" id="{47393837-9362-45C1-908B-F7018E1E2D20}"/>
                  </a:ext>
                </a:extLst>
              </p:cNvPr>
              <p:cNvCxnSpPr/>
              <p:nvPr userDrawn="1"/>
            </p:nvCxnSpPr>
            <p:spPr>
              <a:xfrm>
                <a:off x="0" y="640080"/>
                <a:ext cx="12192000" cy="0"/>
              </a:xfrm>
              <a:prstGeom prst="line">
                <a:avLst/>
              </a:prstGeom>
              <a:noFill/>
              <a:ln w="12700" cap="flat" cmpd="sng" algn="ctr">
                <a:solidFill>
                  <a:srgbClr val="CBDB2F"/>
                </a:solidFill>
                <a:prstDash val="solid"/>
                <a:miter lim="800000"/>
              </a:ln>
              <a:effectLst/>
            </p:spPr>
          </p:cxnSp>
          <p:cxnSp>
            <p:nvCxnSpPr>
              <p:cNvPr id="155" name="Straight Connector 154" hidden="1">
                <a:extLst>
                  <a:ext uri="{FF2B5EF4-FFF2-40B4-BE49-F238E27FC236}">
                    <a16:creationId xmlns:a16="http://schemas.microsoft.com/office/drawing/2014/main" id="{84F86A5C-EB49-4806-A798-1CC297757811}"/>
                  </a:ext>
                </a:extLst>
              </p:cNvPr>
              <p:cNvCxnSpPr/>
              <p:nvPr userDrawn="1"/>
            </p:nvCxnSpPr>
            <p:spPr>
              <a:xfrm flipV="1">
                <a:off x="640080" y="0"/>
                <a:ext cx="0" cy="6858000"/>
              </a:xfrm>
              <a:prstGeom prst="line">
                <a:avLst/>
              </a:prstGeom>
              <a:noFill/>
              <a:ln w="12700" cap="flat" cmpd="sng" algn="ctr">
                <a:solidFill>
                  <a:srgbClr val="CBDB2F"/>
                </a:solidFill>
                <a:prstDash val="solid"/>
                <a:miter lim="800000"/>
              </a:ln>
              <a:effectLst/>
            </p:spPr>
          </p:cxnSp>
          <p:cxnSp>
            <p:nvCxnSpPr>
              <p:cNvPr id="156" name="Straight Connector 155" hidden="1">
                <a:extLst>
                  <a:ext uri="{FF2B5EF4-FFF2-40B4-BE49-F238E27FC236}">
                    <a16:creationId xmlns:a16="http://schemas.microsoft.com/office/drawing/2014/main" id="{E404506A-728E-46AB-97C0-31B4B47AD7E3}"/>
                  </a:ext>
                </a:extLst>
              </p:cNvPr>
              <p:cNvCxnSpPr/>
              <p:nvPr userDrawn="1"/>
            </p:nvCxnSpPr>
            <p:spPr>
              <a:xfrm rot="10800000" flipV="1">
                <a:off x="11551920" y="-1"/>
                <a:ext cx="0" cy="6858000"/>
              </a:xfrm>
              <a:prstGeom prst="line">
                <a:avLst/>
              </a:prstGeom>
              <a:noFill/>
              <a:ln w="12700" cap="flat" cmpd="sng" algn="ctr">
                <a:solidFill>
                  <a:srgbClr val="CBDB2F"/>
                </a:solidFill>
                <a:prstDash val="solid"/>
                <a:miter lim="800000"/>
              </a:ln>
              <a:effectLst/>
            </p:spPr>
          </p:cxnSp>
        </p:grpSp>
      </p:grpSp>
      <p:sp>
        <p:nvSpPr>
          <p:cNvPr id="37" name="Slide Number Placeholder 36">
            <a:extLst>
              <a:ext uri="{FF2B5EF4-FFF2-40B4-BE49-F238E27FC236}">
                <a16:creationId xmlns:a16="http://schemas.microsoft.com/office/drawing/2014/main" id="{96E62B27-B3D0-40EC-8A26-73D924D8587E}"/>
              </a:ext>
            </a:extLst>
          </p:cNvPr>
          <p:cNvSpPr>
            <a:spLocks noGrp="1"/>
          </p:cNvSpPr>
          <p:nvPr>
            <p:ph type="sldNum" sz="quarter" idx="4"/>
          </p:nvPr>
        </p:nvSpPr>
        <p:spPr/>
        <p:txBody>
          <a:bodyPr/>
          <a:lstStyle/>
          <a:p>
            <a:fld id="{CA93F7F0-4438-4A90-AB24-A1145129226D}" type="slidenum">
              <a:rPr lang="en-US" smtClean="0">
                <a:solidFill>
                  <a:schemeClr val="bg1"/>
                </a:solidFill>
              </a:rPr>
              <a:t>29</a:t>
            </a:fld>
            <a:endParaRPr lang="en-US">
              <a:solidFill>
                <a:schemeClr val="bg1"/>
              </a:solidFill>
            </a:endParaRPr>
          </a:p>
        </p:txBody>
      </p:sp>
      <p:sp>
        <p:nvSpPr>
          <p:cNvPr id="53" name="Textfeld 52">
            <a:extLst>
              <a:ext uri="{FF2B5EF4-FFF2-40B4-BE49-F238E27FC236}">
                <a16:creationId xmlns:a16="http://schemas.microsoft.com/office/drawing/2014/main" id="{2B527796-AA14-4EB4-9391-14DC33C55C8A}"/>
              </a:ext>
            </a:extLst>
          </p:cNvPr>
          <p:cNvSpPr txBox="1"/>
          <p:nvPr/>
        </p:nvSpPr>
        <p:spPr>
          <a:xfrm>
            <a:off x="5805056" y="6508035"/>
            <a:ext cx="2237509" cy="230832"/>
          </a:xfrm>
          <a:prstGeom prst="rect">
            <a:avLst/>
          </a:prstGeom>
          <a:noFill/>
        </p:spPr>
        <p:txBody>
          <a:bodyPr wrap="square" rtlCol="0">
            <a:spAutoFit/>
          </a:bodyPr>
          <a:lstStyle/>
          <a:p>
            <a:pPr algn="ctr"/>
            <a:r>
              <a:rPr lang="en-US" sz="900">
                <a:solidFill>
                  <a:srgbClr val="808285"/>
                </a:solidFill>
              </a:rPr>
              <a:t>Could be subject to change</a:t>
            </a:r>
          </a:p>
        </p:txBody>
      </p:sp>
      <p:sp>
        <p:nvSpPr>
          <p:cNvPr id="54" name="Titel 4">
            <a:extLst>
              <a:ext uri="{FF2B5EF4-FFF2-40B4-BE49-F238E27FC236}">
                <a16:creationId xmlns:a16="http://schemas.microsoft.com/office/drawing/2014/main" id="{C27779BE-1C64-E344-9ECA-B6900185AE36}"/>
              </a:ext>
            </a:extLst>
          </p:cNvPr>
          <p:cNvSpPr>
            <a:spLocks noGrp="1"/>
          </p:cNvSpPr>
          <p:nvPr>
            <p:ph type="title"/>
          </p:nvPr>
        </p:nvSpPr>
        <p:spPr/>
        <p:txBody>
          <a:bodyPr/>
          <a:lstStyle/>
          <a:p>
            <a:r>
              <a:rPr lang="en-US" dirty="0"/>
              <a:t>Call2Teams</a:t>
            </a:r>
          </a:p>
        </p:txBody>
      </p:sp>
      <p:sp>
        <p:nvSpPr>
          <p:cNvPr id="8" name="Rectangle 7">
            <a:extLst>
              <a:ext uri="{FF2B5EF4-FFF2-40B4-BE49-F238E27FC236}">
                <a16:creationId xmlns:a16="http://schemas.microsoft.com/office/drawing/2014/main" id="{380BD6A6-697F-5848-8996-740F5681E361}"/>
              </a:ext>
            </a:extLst>
          </p:cNvPr>
          <p:cNvSpPr/>
          <p:nvPr/>
        </p:nvSpPr>
        <p:spPr>
          <a:xfrm>
            <a:off x="-22382" y="1"/>
            <a:ext cx="620737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098A1AB-4B3B-1F4F-93E7-17EE65770B2D}"/>
              </a:ext>
            </a:extLst>
          </p:cNvPr>
          <p:cNvPicPr>
            <a:picLocks noChangeAspect="1"/>
          </p:cNvPicPr>
          <p:nvPr/>
        </p:nvPicPr>
        <p:blipFill>
          <a:blip r:embed="rId4"/>
          <a:stretch>
            <a:fillRect/>
          </a:stretch>
        </p:blipFill>
        <p:spPr>
          <a:xfrm>
            <a:off x="3033904" y="1046481"/>
            <a:ext cx="1553056" cy="1476676"/>
          </a:xfrm>
          <a:prstGeom prst="rect">
            <a:avLst/>
          </a:prstGeom>
        </p:spPr>
      </p:pic>
      <p:pic>
        <p:nvPicPr>
          <p:cNvPr id="10" name="Picture 9">
            <a:extLst>
              <a:ext uri="{FF2B5EF4-FFF2-40B4-BE49-F238E27FC236}">
                <a16:creationId xmlns:a16="http://schemas.microsoft.com/office/drawing/2014/main" id="{CAF1BED7-2CE4-FA47-ABB3-2F0436747A7D}"/>
              </a:ext>
            </a:extLst>
          </p:cNvPr>
          <p:cNvPicPr>
            <a:picLocks noChangeAspect="1"/>
          </p:cNvPicPr>
          <p:nvPr/>
        </p:nvPicPr>
        <p:blipFill>
          <a:blip r:embed="rId5"/>
          <a:stretch>
            <a:fillRect/>
          </a:stretch>
        </p:blipFill>
        <p:spPr>
          <a:xfrm>
            <a:off x="328804" y="776715"/>
            <a:ext cx="2705100" cy="2209800"/>
          </a:xfrm>
          <a:prstGeom prst="rect">
            <a:avLst/>
          </a:prstGeom>
        </p:spPr>
      </p:pic>
      <p:pic>
        <p:nvPicPr>
          <p:cNvPr id="11" name="Picture 10">
            <a:extLst>
              <a:ext uri="{FF2B5EF4-FFF2-40B4-BE49-F238E27FC236}">
                <a16:creationId xmlns:a16="http://schemas.microsoft.com/office/drawing/2014/main" id="{6F45F4BF-EB4C-C04B-962D-E00E8C7FBE02}"/>
              </a:ext>
            </a:extLst>
          </p:cNvPr>
          <p:cNvPicPr>
            <a:picLocks noChangeAspect="1"/>
          </p:cNvPicPr>
          <p:nvPr/>
        </p:nvPicPr>
        <p:blipFill>
          <a:blip r:embed="rId6"/>
          <a:stretch>
            <a:fillRect/>
          </a:stretch>
        </p:blipFill>
        <p:spPr>
          <a:xfrm>
            <a:off x="3092882" y="2874344"/>
            <a:ext cx="1435100" cy="1460500"/>
          </a:xfrm>
          <a:prstGeom prst="rect">
            <a:avLst/>
          </a:prstGeom>
        </p:spPr>
      </p:pic>
      <p:sp>
        <p:nvSpPr>
          <p:cNvPr id="61" name="Textfeld 2">
            <a:extLst>
              <a:ext uri="{FF2B5EF4-FFF2-40B4-BE49-F238E27FC236}">
                <a16:creationId xmlns:a16="http://schemas.microsoft.com/office/drawing/2014/main" id="{1D357E8F-A8E0-4A47-929F-88E931FC7E9B}"/>
              </a:ext>
            </a:extLst>
          </p:cNvPr>
          <p:cNvSpPr txBox="1"/>
          <p:nvPr/>
        </p:nvSpPr>
        <p:spPr>
          <a:xfrm>
            <a:off x="2336149" y="553692"/>
            <a:ext cx="2916000" cy="292388"/>
          </a:xfrm>
          <a:prstGeom prst="rect">
            <a:avLst/>
          </a:prstGeom>
          <a:solidFill>
            <a:srgbClr val="15325F"/>
          </a:solidFill>
        </p:spPr>
        <p:txBody>
          <a:bodyPr wrap="square" rtlCol="0">
            <a:spAutoFit/>
          </a:bodyPr>
          <a:lstStyle/>
          <a:p>
            <a:pPr algn="ctr"/>
            <a:r>
              <a:rPr lang="de-DE" sz="1300" b="1" dirty="0" err="1">
                <a:solidFill>
                  <a:schemeClr val="bg1"/>
                </a:solidFill>
              </a:rPr>
              <a:t>MiVoice</a:t>
            </a:r>
            <a:r>
              <a:rPr lang="de-DE" sz="1300" b="1" dirty="0">
                <a:solidFill>
                  <a:schemeClr val="bg1"/>
                </a:solidFill>
              </a:rPr>
              <a:t> Business</a:t>
            </a:r>
          </a:p>
        </p:txBody>
      </p:sp>
      <p:sp>
        <p:nvSpPr>
          <p:cNvPr id="62" name="Textfeld 2">
            <a:extLst>
              <a:ext uri="{FF2B5EF4-FFF2-40B4-BE49-F238E27FC236}">
                <a16:creationId xmlns:a16="http://schemas.microsoft.com/office/drawing/2014/main" id="{3EC8E88B-C51C-664F-A989-0746A75B49EB}"/>
              </a:ext>
            </a:extLst>
          </p:cNvPr>
          <p:cNvSpPr txBox="1"/>
          <p:nvPr/>
        </p:nvSpPr>
        <p:spPr>
          <a:xfrm>
            <a:off x="2329282" y="4393643"/>
            <a:ext cx="2916000" cy="292388"/>
          </a:xfrm>
          <a:prstGeom prst="rect">
            <a:avLst/>
          </a:prstGeom>
          <a:solidFill>
            <a:srgbClr val="15325F"/>
          </a:solidFill>
        </p:spPr>
        <p:txBody>
          <a:bodyPr wrap="square" rtlCol="0">
            <a:spAutoFit/>
          </a:bodyPr>
          <a:lstStyle/>
          <a:p>
            <a:pPr algn="ctr"/>
            <a:r>
              <a:rPr lang="de-DE" sz="1300" b="1" dirty="0">
                <a:solidFill>
                  <a:schemeClr val="bg1"/>
                </a:solidFill>
              </a:rPr>
              <a:t>MBG</a:t>
            </a:r>
          </a:p>
        </p:txBody>
      </p:sp>
      <p:cxnSp>
        <p:nvCxnSpPr>
          <p:cNvPr id="13" name="Straight Connector 12">
            <a:extLst>
              <a:ext uri="{FF2B5EF4-FFF2-40B4-BE49-F238E27FC236}">
                <a16:creationId xmlns:a16="http://schemas.microsoft.com/office/drawing/2014/main" id="{11C5E067-8114-F441-A477-44922ED75DE4}"/>
              </a:ext>
            </a:extLst>
          </p:cNvPr>
          <p:cNvCxnSpPr>
            <a:cxnSpLocks/>
          </p:cNvCxnSpPr>
          <p:nvPr/>
        </p:nvCxnSpPr>
        <p:spPr>
          <a:xfrm>
            <a:off x="3787282" y="2523157"/>
            <a:ext cx="0" cy="351187"/>
          </a:xfrm>
          <a:prstGeom prst="line">
            <a:avLst/>
          </a:prstGeom>
          <a:ln w="19050">
            <a:solidFill>
              <a:schemeClr val="bg2"/>
            </a:solidFill>
          </a:ln>
        </p:spPr>
        <p:style>
          <a:lnRef idx="1">
            <a:schemeClr val="accent5"/>
          </a:lnRef>
          <a:fillRef idx="0">
            <a:schemeClr val="accent5"/>
          </a:fillRef>
          <a:effectRef idx="0">
            <a:schemeClr val="accent5"/>
          </a:effectRef>
          <a:fontRef idx="minor">
            <a:schemeClr val="tx1"/>
          </a:fontRef>
        </p:style>
      </p:cxnSp>
      <p:pic>
        <p:nvPicPr>
          <p:cNvPr id="67" name="Picture 66">
            <a:extLst>
              <a:ext uri="{FF2B5EF4-FFF2-40B4-BE49-F238E27FC236}">
                <a16:creationId xmlns:a16="http://schemas.microsoft.com/office/drawing/2014/main" id="{07336842-468A-E448-9D3B-DA9F20CDD1E4}"/>
              </a:ext>
            </a:extLst>
          </p:cNvPr>
          <p:cNvPicPr>
            <a:picLocks noChangeAspect="1"/>
          </p:cNvPicPr>
          <p:nvPr/>
        </p:nvPicPr>
        <p:blipFill>
          <a:blip r:embed="rId6"/>
          <a:stretch>
            <a:fillRect/>
          </a:stretch>
        </p:blipFill>
        <p:spPr>
          <a:xfrm>
            <a:off x="8467041" y="2953856"/>
            <a:ext cx="1278841" cy="1301475"/>
          </a:xfrm>
          <a:prstGeom prst="rect">
            <a:avLst/>
          </a:prstGeom>
        </p:spPr>
      </p:pic>
      <p:sp>
        <p:nvSpPr>
          <p:cNvPr id="68" name="Textfeld 2">
            <a:extLst>
              <a:ext uri="{FF2B5EF4-FFF2-40B4-BE49-F238E27FC236}">
                <a16:creationId xmlns:a16="http://schemas.microsoft.com/office/drawing/2014/main" id="{7F1A2017-228D-814F-92D3-BC023807D735}"/>
              </a:ext>
            </a:extLst>
          </p:cNvPr>
          <p:cNvSpPr txBox="1"/>
          <p:nvPr/>
        </p:nvSpPr>
        <p:spPr>
          <a:xfrm>
            <a:off x="7582858" y="2425641"/>
            <a:ext cx="2916000" cy="492443"/>
          </a:xfrm>
          <a:prstGeom prst="rect">
            <a:avLst/>
          </a:prstGeom>
          <a:noFill/>
        </p:spPr>
        <p:txBody>
          <a:bodyPr wrap="square" rtlCol="0">
            <a:spAutoFit/>
          </a:bodyPr>
          <a:lstStyle/>
          <a:p>
            <a:pPr algn="ctr"/>
            <a:r>
              <a:rPr lang="de-DE" sz="1300" b="1" dirty="0"/>
              <a:t>Call2Teams </a:t>
            </a:r>
          </a:p>
          <a:p>
            <a:pPr algn="ctr"/>
            <a:r>
              <a:rPr lang="de-DE" sz="1300" b="1" dirty="0"/>
              <a:t>Audiocodes Gateway</a:t>
            </a:r>
          </a:p>
        </p:txBody>
      </p:sp>
      <p:cxnSp>
        <p:nvCxnSpPr>
          <p:cNvPr id="71" name="Straight Connector 70">
            <a:extLst>
              <a:ext uri="{FF2B5EF4-FFF2-40B4-BE49-F238E27FC236}">
                <a16:creationId xmlns:a16="http://schemas.microsoft.com/office/drawing/2014/main" id="{33F6E0BD-CBC1-584E-A52E-10950EB7988C}"/>
              </a:ext>
            </a:extLst>
          </p:cNvPr>
          <p:cNvCxnSpPr>
            <a:cxnSpLocks/>
          </p:cNvCxnSpPr>
          <p:nvPr/>
        </p:nvCxnSpPr>
        <p:spPr>
          <a:xfrm flipH="1">
            <a:off x="4527558" y="3557078"/>
            <a:ext cx="2511195" cy="0"/>
          </a:xfrm>
          <a:prstGeom prst="line">
            <a:avLst/>
          </a:prstGeom>
          <a:ln w="1905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1">
            <a:schemeClr val="accent5"/>
          </a:lnRef>
          <a:fillRef idx="0">
            <a:schemeClr val="accent5"/>
          </a:fillRef>
          <a:effectRef idx="0">
            <a:schemeClr val="accent5"/>
          </a:effectRef>
          <a:fontRef idx="minor">
            <a:schemeClr val="tx1"/>
          </a:fontRef>
        </p:style>
      </p:cxnSp>
      <p:cxnSp>
        <p:nvCxnSpPr>
          <p:cNvPr id="76" name="Straight Connector 75">
            <a:extLst>
              <a:ext uri="{FF2B5EF4-FFF2-40B4-BE49-F238E27FC236}">
                <a16:creationId xmlns:a16="http://schemas.microsoft.com/office/drawing/2014/main" id="{A182B0D0-17E6-DA43-A9D8-89B352D12ED3}"/>
              </a:ext>
            </a:extLst>
          </p:cNvPr>
          <p:cNvCxnSpPr>
            <a:cxnSpLocks/>
          </p:cNvCxnSpPr>
          <p:nvPr/>
        </p:nvCxnSpPr>
        <p:spPr>
          <a:xfrm flipH="1">
            <a:off x="6184996" y="3557078"/>
            <a:ext cx="2282045" cy="0"/>
          </a:xfrm>
          <a:prstGeom prst="line">
            <a:avLst/>
          </a:prstGeom>
          <a:ln w="19050">
            <a:solidFill>
              <a:schemeClr val="tx1"/>
            </a:solidFill>
          </a:ln>
        </p:spPr>
        <p:style>
          <a:lnRef idx="1">
            <a:schemeClr val="accent5"/>
          </a:lnRef>
          <a:fillRef idx="0">
            <a:schemeClr val="accent5"/>
          </a:fillRef>
          <a:effectRef idx="0">
            <a:schemeClr val="accent5"/>
          </a:effectRef>
          <a:fontRef idx="minor">
            <a:schemeClr val="tx1"/>
          </a:fontRef>
        </p:style>
      </p:cxnSp>
      <p:sp>
        <p:nvSpPr>
          <p:cNvPr id="84" name="Textfeld 2">
            <a:extLst>
              <a:ext uri="{FF2B5EF4-FFF2-40B4-BE49-F238E27FC236}">
                <a16:creationId xmlns:a16="http://schemas.microsoft.com/office/drawing/2014/main" id="{15F17E23-A6F0-3E4E-9738-14ACE7BC0119}"/>
              </a:ext>
            </a:extLst>
          </p:cNvPr>
          <p:cNvSpPr txBox="1"/>
          <p:nvPr/>
        </p:nvSpPr>
        <p:spPr>
          <a:xfrm>
            <a:off x="5873806" y="3228918"/>
            <a:ext cx="2916000" cy="292388"/>
          </a:xfrm>
          <a:prstGeom prst="rect">
            <a:avLst/>
          </a:prstGeom>
          <a:noFill/>
        </p:spPr>
        <p:txBody>
          <a:bodyPr wrap="square" rtlCol="0">
            <a:spAutoFit/>
          </a:bodyPr>
          <a:lstStyle/>
          <a:p>
            <a:pPr algn="ctr"/>
            <a:r>
              <a:rPr lang="de-DE" sz="1300" b="1" dirty="0" err="1"/>
              <a:t>Teleworker</a:t>
            </a:r>
            <a:r>
              <a:rPr lang="de-DE" sz="1300" b="1" dirty="0"/>
              <a:t> Extension (SIP)</a:t>
            </a:r>
          </a:p>
        </p:txBody>
      </p:sp>
      <p:sp>
        <p:nvSpPr>
          <p:cNvPr id="86" name="Textfeld 2">
            <a:extLst>
              <a:ext uri="{FF2B5EF4-FFF2-40B4-BE49-F238E27FC236}">
                <a16:creationId xmlns:a16="http://schemas.microsoft.com/office/drawing/2014/main" id="{10A385E0-721B-924F-B094-3E3A369432C6}"/>
              </a:ext>
            </a:extLst>
          </p:cNvPr>
          <p:cNvSpPr txBox="1"/>
          <p:nvPr/>
        </p:nvSpPr>
        <p:spPr>
          <a:xfrm>
            <a:off x="8743102" y="4649733"/>
            <a:ext cx="2916000" cy="292388"/>
          </a:xfrm>
          <a:prstGeom prst="rect">
            <a:avLst/>
          </a:prstGeom>
          <a:noFill/>
        </p:spPr>
        <p:txBody>
          <a:bodyPr wrap="square" rtlCol="0">
            <a:spAutoFit/>
          </a:bodyPr>
          <a:lstStyle/>
          <a:p>
            <a:pPr algn="ctr"/>
            <a:r>
              <a:rPr lang="de-DE" sz="1300" b="1" dirty="0"/>
              <a:t>Teams API Integration</a:t>
            </a:r>
          </a:p>
        </p:txBody>
      </p:sp>
      <p:pic>
        <p:nvPicPr>
          <p:cNvPr id="87" name="Grafik 46">
            <a:extLst>
              <a:ext uri="{FF2B5EF4-FFF2-40B4-BE49-F238E27FC236}">
                <a16:creationId xmlns:a16="http://schemas.microsoft.com/office/drawing/2014/main" id="{EC73FB86-24AF-9543-A440-28C05FF11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7539" y="5146157"/>
            <a:ext cx="943200" cy="943200"/>
          </a:xfrm>
          <a:prstGeom prst="rect">
            <a:avLst/>
          </a:prstGeom>
        </p:spPr>
      </p:pic>
      <p:cxnSp>
        <p:nvCxnSpPr>
          <p:cNvPr id="89" name="Straight Connector 88">
            <a:extLst>
              <a:ext uri="{FF2B5EF4-FFF2-40B4-BE49-F238E27FC236}">
                <a16:creationId xmlns:a16="http://schemas.microsoft.com/office/drawing/2014/main" id="{5D7596D8-51E3-484E-AE42-19F32DFC481F}"/>
              </a:ext>
            </a:extLst>
          </p:cNvPr>
          <p:cNvCxnSpPr>
            <a:cxnSpLocks/>
          </p:cNvCxnSpPr>
          <p:nvPr/>
        </p:nvCxnSpPr>
        <p:spPr>
          <a:xfrm flipH="1">
            <a:off x="9142625" y="4255331"/>
            <a:ext cx="1" cy="890827"/>
          </a:xfrm>
          <a:prstGeom prst="line">
            <a:avLst/>
          </a:prstGeom>
          <a:ln w="19050">
            <a:solidFill>
              <a:schemeClr val="tx1"/>
            </a:solidFill>
          </a:ln>
        </p:spPr>
        <p:style>
          <a:lnRef idx="1">
            <a:schemeClr val="accent5"/>
          </a:lnRef>
          <a:fillRef idx="0">
            <a:schemeClr val="accent5"/>
          </a:fillRef>
          <a:effectRef idx="0">
            <a:schemeClr val="accent5"/>
          </a:effectRef>
          <a:fontRef idx="minor">
            <a:schemeClr val="tx1"/>
          </a:fontRef>
        </p:style>
      </p:cxnSp>
      <p:pic>
        <p:nvPicPr>
          <p:cNvPr id="92" name="Grafik 46">
            <a:extLst>
              <a:ext uri="{FF2B5EF4-FFF2-40B4-BE49-F238E27FC236}">
                <a16:creationId xmlns:a16="http://schemas.microsoft.com/office/drawing/2014/main" id="{67C66BA0-C92C-1247-9562-8C8C8EEE2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736" y="4512425"/>
            <a:ext cx="567004" cy="567004"/>
          </a:xfrm>
          <a:prstGeom prst="rect">
            <a:avLst/>
          </a:prstGeom>
        </p:spPr>
      </p:pic>
      <p:pic>
        <p:nvPicPr>
          <p:cNvPr id="93" name="Grafik 46">
            <a:extLst>
              <a:ext uri="{FF2B5EF4-FFF2-40B4-BE49-F238E27FC236}">
                <a16:creationId xmlns:a16="http://schemas.microsoft.com/office/drawing/2014/main" id="{805234FA-9A4F-6F4D-8383-B4666FDB88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937" y="5226728"/>
            <a:ext cx="567004" cy="567004"/>
          </a:xfrm>
          <a:prstGeom prst="rect">
            <a:avLst/>
          </a:prstGeom>
        </p:spPr>
      </p:pic>
      <p:pic>
        <p:nvPicPr>
          <p:cNvPr id="94" name="Grafik 46">
            <a:extLst>
              <a:ext uri="{FF2B5EF4-FFF2-40B4-BE49-F238E27FC236}">
                <a16:creationId xmlns:a16="http://schemas.microsoft.com/office/drawing/2014/main" id="{EDB5AAC5-7A8E-CA47-A8A0-E963A2D9B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937" y="5956330"/>
            <a:ext cx="567004" cy="567004"/>
          </a:xfrm>
          <a:prstGeom prst="rect">
            <a:avLst/>
          </a:prstGeom>
        </p:spPr>
      </p:pic>
      <p:cxnSp>
        <p:nvCxnSpPr>
          <p:cNvPr id="95" name="Straight Connector 94">
            <a:extLst>
              <a:ext uri="{FF2B5EF4-FFF2-40B4-BE49-F238E27FC236}">
                <a16:creationId xmlns:a16="http://schemas.microsoft.com/office/drawing/2014/main" id="{B71383A3-5211-7240-9E01-0A12A5A5D33F}"/>
              </a:ext>
            </a:extLst>
          </p:cNvPr>
          <p:cNvCxnSpPr>
            <a:cxnSpLocks/>
          </p:cNvCxnSpPr>
          <p:nvPr/>
        </p:nvCxnSpPr>
        <p:spPr>
          <a:xfrm flipH="1">
            <a:off x="1778308" y="5617757"/>
            <a:ext cx="4406688" cy="0"/>
          </a:xfrm>
          <a:prstGeom prst="line">
            <a:avLst/>
          </a:prstGeom>
          <a:ln w="1905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p:spPr>
        <p:style>
          <a:lnRef idx="1">
            <a:schemeClr val="accent5"/>
          </a:lnRef>
          <a:fillRef idx="0">
            <a:schemeClr val="accent5"/>
          </a:fillRef>
          <a:effectRef idx="0">
            <a:schemeClr val="accent5"/>
          </a:effectRef>
          <a:fontRef idx="minor">
            <a:schemeClr val="tx1"/>
          </a:fontRef>
        </p:style>
      </p:cxnSp>
      <p:cxnSp>
        <p:nvCxnSpPr>
          <p:cNvPr id="97" name="Straight Connector 96">
            <a:extLst>
              <a:ext uri="{FF2B5EF4-FFF2-40B4-BE49-F238E27FC236}">
                <a16:creationId xmlns:a16="http://schemas.microsoft.com/office/drawing/2014/main" id="{8048311C-B70E-8843-A221-DF8B97B6B19A}"/>
              </a:ext>
            </a:extLst>
          </p:cNvPr>
          <p:cNvCxnSpPr>
            <a:cxnSpLocks/>
          </p:cNvCxnSpPr>
          <p:nvPr/>
        </p:nvCxnSpPr>
        <p:spPr>
          <a:xfrm flipH="1">
            <a:off x="6184995" y="5617757"/>
            <a:ext cx="2282045" cy="0"/>
          </a:xfrm>
          <a:prstGeom prst="line">
            <a:avLst/>
          </a:prstGeom>
          <a:ln w="19050">
            <a:solidFill>
              <a:schemeClr val="tx1"/>
            </a:solidFill>
          </a:ln>
        </p:spPr>
        <p:style>
          <a:lnRef idx="1">
            <a:schemeClr val="accent5"/>
          </a:lnRef>
          <a:fillRef idx="0">
            <a:schemeClr val="accent5"/>
          </a:fillRef>
          <a:effectRef idx="0">
            <a:schemeClr val="accent5"/>
          </a:effectRef>
          <a:fontRef idx="minor">
            <a:schemeClr val="tx1"/>
          </a:fontRef>
        </p:style>
      </p:cxnSp>
      <p:sp>
        <p:nvSpPr>
          <p:cNvPr id="32" name="Process 31">
            <a:extLst>
              <a:ext uri="{FF2B5EF4-FFF2-40B4-BE49-F238E27FC236}">
                <a16:creationId xmlns:a16="http://schemas.microsoft.com/office/drawing/2014/main" id="{44CE1413-0047-5C49-A99C-65122EB1BA14}"/>
              </a:ext>
            </a:extLst>
          </p:cNvPr>
          <p:cNvSpPr/>
          <p:nvPr/>
        </p:nvSpPr>
        <p:spPr>
          <a:xfrm>
            <a:off x="6243972" y="1382233"/>
            <a:ext cx="5292354" cy="4976037"/>
          </a:xfrm>
          <a:prstGeom prst="flowChartProcess">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F95474F-AA8C-B446-9451-3D2918B8BA81}"/>
              </a:ext>
            </a:extLst>
          </p:cNvPr>
          <p:cNvSpPr txBox="1"/>
          <p:nvPr/>
        </p:nvSpPr>
        <p:spPr>
          <a:xfrm>
            <a:off x="9962707" y="1478583"/>
            <a:ext cx="1479892" cy="369332"/>
          </a:xfrm>
          <a:prstGeom prst="rect">
            <a:avLst/>
          </a:prstGeom>
          <a:noFill/>
        </p:spPr>
        <p:txBody>
          <a:bodyPr wrap="none" rtlCol="0">
            <a:spAutoFit/>
          </a:bodyPr>
          <a:lstStyle/>
          <a:p>
            <a:r>
              <a:rPr lang="en-US" dirty="0"/>
              <a:t>Public Cloud</a:t>
            </a:r>
          </a:p>
        </p:txBody>
      </p:sp>
    </p:spTree>
    <p:extLst>
      <p:ext uri="{BB962C8B-B14F-4D97-AF65-F5344CB8AC3E}">
        <p14:creationId xmlns:p14="http://schemas.microsoft.com/office/powerpoint/2010/main" val="2010634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1F24-9F30-CE45-8F85-C202EE489560}"/>
              </a:ext>
            </a:extLst>
          </p:cNvPr>
          <p:cNvSpPr>
            <a:spLocks noGrp="1"/>
          </p:cNvSpPr>
          <p:nvPr>
            <p:ph type="sldNum" sz="quarter" idx="4"/>
          </p:nvPr>
        </p:nvSpPr>
        <p:spPr/>
        <p:txBody>
          <a:bodyPr/>
          <a:lstStyle/>
          <a:p>
            <a:fld id="{CA93F7F0-4438-4A90-AB24-A1145129226D}" type="slidenum">
              <a:rPr lang="en-US" smtClean="0"/>
              <a:pPr/>
              <a:t>3</a:t>
            </a:fld>
            <a:endParaRPr lang="en-US"/>
          </a:p>
        </p:txBody>
      </p:sp>
      <p:pic>
        <p:nvPicPr>
          <p:cNvPr id="4" name="Picture 3">
            <a:extLst>
              <a:ext uri="{FF2B5EF4-FFF2-40B4-BE49-F238E27FC236}">
                <a16:creationId xmlns:a16="http://schemas.microsoft.com/office/drawing/2014/main" id="{99F152EC-5C4F-4C49-974D-B379799234EF}"/>
              </a:ext>
            </a:extLst>
          </p:cNvPr>
          <p:cNvPicPr>
            <a:picLocks noChangeAspect="1"/>
          </p:cNvPicPr>
          <p:nvPr/>
        </p:nvPicPr>
        <p:blipFill>
          <a:blip r:embed="rId2">
            <a:extLst>
              <a:ext uri="{28A0092B-C50C-407E-A947-70E740481C1C}">
                <a14:useLocalDpi xmlns:a14="http://schemas.microsoft.com/office/drawing/2010/main" val="0"/>
              </a:ext>
            </a:extLst>
          </a:blip>
          <a:srcRect t="3841" b="384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15C83-00AF-F44F-9C84-8B45B4363713}"/>
              </a:ext>
            </a:extLst>
          </p:cNvPr>
          <p:cNvSpPr/>
          <p:nvPr/>
        </p:nvSpPr>
        <p:spPr>
          <a:xfrm>
            <a:off x="0" y="0"/>
            <a:ext cx="6888480" cy="6858000"/>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EDF5C6-9E1A-834C-9550-3A9FD5BD3FD2}"/>
              </a:ext>
            </a:extLst>
          </p:cNvPr>
          <p:cNvSpPr txBox="1">
            <a:spLocks/>
          </p:cNvSpPr>
          <p:nvPr/>
        </p:nvSpPr>
        <p:spPr>
          <a:xfrm>
            <a:off x="709390" y="2294830"/>
            <a:ext cx="5469699" cy="1939158"/>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000" b="1" dirty="0" err="1">
                <a:solidFill>
                  <a:schemeClr val="bg1"/>
                </a:solidFill>
              </a:rPr>
              <a:t>MiVoice</a:t>
            </a:r>
            <a:r>
              <a:rPr lang="en-US" sz="4000" b="1" dirty="0">
                <a:solidFill>
                  <a:schemeClr val="bg1"/>
                </a:solidFill>
              </a:rPr>
              <a:t> Business</a:t>
            </a:r>
          </a:p>
          <a:p>
            <a:r>
              <a:rPr lang="en-US" sz="4000" b="1" dirty="0" err="1">
                <a:solidFill>
                  <a:schemeClr val="bg1"/>
                </a:solidFill>
              </a:rPr>
              <a:t>MiCollab</a:t>
            </a:r>
            <a:endParaRPr lang="en-US" sz="4000" b="1" dirty="0">
              <a:solidFill>
                <a:schemeClr val="bg1"/>
              </a:solidFill>
            </a:endParaRPr>
          </a:p>
          <a:p>
            <a:r>
              <a:rPr lang="en-US" sz="4000" b="1" dirty="0">
                <a:solidFill>
                  <a:schemeClr val="bg1"/>
                </a:solidFill>
              </a:rPr>
              <a:t>Roadmap</a:t>
            </a:r>
          </a:p>
        </p:txBody>
      </p:sp>
    </p:spTree>
    <p:extLst>
      <p:ext uri="{BB962C8B-B14F-4D97-AF65-F5344CB8AC3E}">
        <p14:creationId xmlns:p14="http://schemas.microsoft.com/office/powerpoint/2010/main" val="3713161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35E8-1077-4147-BE72-6746F98396EE}"/>
              </a:ext>
            </a:extLst>
          </p:cNvPr>
          <p:cNvSpPr>
            <a:spLocks noGrp="1"/>
          </p:cNvSpPr>
          <p:nvPr>
            <p:ph type="title"/>
          </p:nvPr>
        </p:nvSpPr>
        <p:spPr>
          <a:xfrm>
            <a:off x="232954" y="167487"/>
            <a:ext cx="11726091" cy="460375"/>
          </a:xfr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19123" indent="138129"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39832" indent="274668"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958953" indent="412795"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279664" indent="549334"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248" algn="l" defTabSz="457250" rtl="0" eaLnBrk="1" latinLnBrk="0" hangingPunct="1">
              <a:defRPr kern="1200">
                <a:solidFill>
                  <a:schemeClr val="tx1"/>
                </a:solidFill>
                <a:latin typeface="Arial" charset="0"/>
                <a:ea typeface="ＭＳ Ｐゴシック" charset="0"/>
                <a:cs typeface="ＭＳ Ｐゴシック" charset="0"/>
              </a:defRPr>
            </a:lvl6pPr>
            <a:lvl7pPr marL="2743497" algn="l" defTabSz="457250" rtl="0" eaLnBrk="1" latinLnBrk="0" hangingPunct="1">
              <a:defRPr kern="1200">
                <a:solidFill>
                  <a:schemeClr val="tx1"/>
                </a:solidFill>
                <a:latin typeface="Arial" charset="0"/>
                <a:ea typeface="ＭＳ Ｐゴシック" charset="0"/>
                <a:cs typeface="ＭＳ Ｐゴシック" charset="0"/>
              </a:defRPr>
            </a:lvl7pPr>
            <a:lvl8pPr marL="3200747" algn="l" defTabSz="457250" rtl="0" eaLnBrk="1" latinLnBrk="0" hangingPunct="1">
              <a:defRPr kern="1200">
                <a:solidFill>
                  <a:schemeClr val="tx1"/>
                </a:solidFill>
                <a:latin typeface="Arial" charset="0"/>
                <a:ea typeface="ＭＳ Ｐゴシック" charset="0"/>
                <a:cs typeface="ＭＳ Ｐゴシック" charset="0"/>
              </a:defRPr>
            </a:lvl8pPr>
            <a:lvl9pPr marL="3657997" algn="l" defTabSz="457250" rtl="0" eaLnBrk="1" latinLnBrk="0" hangingPunct="1">
              <a:defRPr kern="1200">
                <a:solidFill>
                  <a:schemeClr val="tx1"/>
                </a:solidFill>
                <a:latin typeface="Arial" charset="0"/>
                <a:ea typeface="ＭＳ Ｐゴシック" charset="0"/>
                <a:cs typeface="ＭＳ Ｐゴシック" charset="0"/>
              </a:defRPr>
            </a:lvl9pPr>
          </a:lstStyle>
          <a:p>
            <a:r>
              <a:rPr lang="en-GB" dirty="0" err="1"/>
              <a:t>Voordelen</a:t>
            </a:r>
            <a:r>
              <a:rPr lang="en-GB" dirty="0"/>
              <a:t> van </a:t>
            </a:r>
            <a:r>
              <a:rPr lang="en-GB" dirty="0" err="1"/>
              <a:t>integratie</a:t>
            </a:r>
            <a:r>
              <a:rPr lang="en-GB" dirty="0"/>
              <a:t> met Call2Teams</a:t>
            </a:r>
          </a:p>
        </p:txBody>
      </p:sp>
      <p:sp>
        <p:nvSpPr>
          <p:cNvPr id="3" name="Slide Number Placeholder 2">
            <a:extLst>
              <a:ext uri="{FF2B5EF4-FFF2-40B4-BE49-F238E27FC236}">
                <a16:creationId xmlns:a16="http://schemas.microsoft.com/office/drawing/2014/main" id="{1FB87BCC-BCB7-46BD-B9F8-697F48D2AD92}"/>
              </a:ext>
            </a:extLst>
          </p:cNvPr>
          <p:cNvSpPr>
            <a:spLocks noGrp="1"/>
          </p:cNvSpPr>
          <p:nvPr>
            <p:ph type="sldNum" sz="quarter" idx="10"/>
          </p:nvPr>
        </p:nvSpPr>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25487" indent="184167"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853088" indent="366215"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278572" indent="55038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706176" indent="732427"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8254" algn="l" defTabSz="609651" rtl="0" eaLnBrk="1" latinLnBrk="0" hangingPunct="1">
              <a:defRPr kern="1200">
                <a:solidFill>
                  <a:schemeClr val="tx1"/>
                </a:solidFill>
                <a:latin typeface="Arial" charset="0"/>
                <a:ea typeface="ＭＳ Ｐゴシック" charset="0"/>
                <a:cs typeface="ＭＳ Ｐゴシック" charset="0"/>
              </a:defRPr>
            </a:lvl6pPr>
            <a:lvl7pPr marL="3657905" algn="l" defTabSz="609651" rtl="0" eaLnBrk="1" latinLnBrk="0" hangingPunct="1">
              <a:defRPr kern="1200">
                <a:solidFill>
                  <a:schemeClr val="tx1"/>
                </a:solidFill>
                <a:latin typeface="Arial" charset="0"/>
                <a:ea typeface="ＭＳ Ｐゴシック" charset="0"/>
                <a:cs typeface="ＭＳ Ｐゴシック" charset="0"/>
              </a:defRPr>
            </a:lvl7pPr>
            <a:lvl8pPr marL="4267556" algn="l" defTabSz="609651" rtl="0" eaLnBrk="1" latinLnBrk="0" hangingPunct="1">
              <a:defRPr kern="1200">
                <a:solidFill>
                  <a:schemeClr val="tx1"/>
                </a:solidFill>
                <a:latin typeface="Arial" charset="0"/>
                <a:ea typeface="ＭＳ Ｐゴシック" charset="0"/>
                <a:cs typeface="ＭＳ Ｐゴシック" charset="0"/>
              </a:defRPr>
            </a:lvl8pPr>
            <a:lvl9pPr marL="4877207" algn="l" defTabSz="609651" rtl="0" eaLnBrk="1" latinLnBrk="0" hangingPunct="1">
              <a:defRPr kern="1200">
                <a:solidFill>
                  <a:schemeClr val="tx1"/>
                </a:solidFill>
                <a:latin typeface="Arial" charset="0"/>
                <a:ea typeface="ＭＳ Ｐゴシック" charset="0"/>
                <a:cs typeface="ＭＳ Ｐゴシック" charset="0"/>
              </a:defRPr>
            </a:lvl9pPr>
          </a:lstStyle>
          <a:p>
            <a:pPr>
              <a:defRPr/>
            </a:pPr>
            <a:fld id="{94FAF6B2-8A65-4A43-833A-A4BFE8254FB5}" type="slidenum">
              <a:rPr lang="en-US" smtClean="0"/>
              <a:pPr>
                <a:defRPr/>
              </a:pPr>
              <a:t>30</a:t>
            </a:fld>
            <a:endParaRPr lang="en-US" dirty="0"/>
          </a:p>
        </p:txBody>
      </p:sp>
      <p:sp>
        <p:nvSpPr>
          <p:cNvPr id="4" name="TextBox 3">
            <a:extLst>
              <a:ext uri="{FF2B5EF4-FFF2-40B4-BE49-F238E27FC236}">
                <a16:creationId xmlns:a16="http://schemas.microsoft.com/office/drawing/2014/main" id="{107474E2-FB76-476D-9CA2-971F162E5899}"/>
              </a:ext>
            </a:extLst>
          </p:cNvPr>
          <p:cNvSpPr txBox="1"/>
          <p:nvPr/>
        </p:nvSpPr>
        <p:spPr>
          <a:xfrm>
            <a:off x="620183" y="1342621"/>
            <a:ext cx="9322440" cy="424731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19123" indent="138129"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39832" indent="274668"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958953" indent="412795"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279664" indent="549334"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248" algn="l" defTabSz="457250" rtl="0" eaLnBrk="1" latinLnBrk="0" hangingPunct="1">
              <a:defRPr kern="1200">
                <a:solidFill>
                  <a:schemeClr val="tx1"/>
                </a:solidFill>
                <a:latin typeface="Arial" charset="0"/>
                <a:ea typeface="ＭＳ Ｐゴシック" charset="0"/>
                <a:cs typeface="ＭＳ Ｐゴシック" charset="0"/>
              </a:defRPr>
            </a:lvl6pPr>
            <a:lvl7pPr marL="2743497" algn="l" defTabSz="457250" rtl="0" eaLnBrk="1" latinLnBrk="0" hangingPunct="1">
              <a:defRPr kern="1200">
                <a:solidFill>
                  <a:schemeClr val="tx1"/>
                </a:solidFill>
                <a:latin typeface="Arial" charset="0"/>
                <a:ea typeface="ＭＳ Ｐゴシック" charset="0"/>
                <a:cs typeface="ＭＳ Ｐゴシック" charset="0"/>
              </a:defRPr>
            </a:lvl7pPr>
            <a:lvl8pPr marL="3200747" algn="l" defTabSz="457250" rtl="0" eaLnBrk="1" latinLnBrk="0" hangingPunct="1">
              <a:defRPr kern="1200">
                <a:solidFill>
                  <a:schemeClr val="tx1"/>
                </a:solidFill>
                <a:latin typeface="Arial" charset="0"/>
                <a:ea typeface="ＭＳ Ｐゴシック" charset="0"/>
                <a:cs typeface="ＭＳ Ｐゴシック" charset="0"/>
              </a:defRPr>
            </a:lvl8pPr>
            <a:lvl9pPr marL="3657997" algn="l" defTabSz="457250" rtl="0" eaLnBrk="1" latinLnBrk="0" hangingPunct="1">
              <a:defRPr kern="1200">
                <a:solidFill>
                  <a:schemeClr val="tx1"/>
                </a:solidFill>
                <a:latin typeface="Arial" charset="0"/>
                <a:ea typeface="ＭＳ Ｐゴシック" charset="0"/>
                <a:cs typeface="ＭＳ Ｐゴシック" charset="0"/>
              </a:defRPr>
            </a:lvl9pPr>
          </a:lstStyle>
          <a:p>
            <a:pPr marL="380990" indent="-380990">
              <a:buFont typeface="Arial" panose="020B0604020202020204" pitchFamily="34" charset="0"/>
              <a:buChar char="•"/>
            </a:pPr>
            <a:r>
              <a:rPr lang="en-GB" dirty="0" err="1">
                <a:solidFill>
                  <a:schemeClr val="accent1"/>
                </a:solidFill>
              </a:rPr>
              <a:t>Behoud</a:t>
            </a:r>
            <a:r>
              <a:rPr lang="en-GB" dirty="0">
                <a:solidFill>
                  <a:schemeClr val="accent1"/>
                </a:solidFill>
              </a:rPr>
              <a:t> van alle </a:t>
            </a:r>
            <a:r>
              <a:rPr lang="en-GB" dirty="0" err="1">
                <a:solidFill>
                  <a:schemeClr val="accent1"/>
                </a:solidFill>
              </a:rPr>
              <a:t>functionaliteit</a:t>
            </a:r>
            <a:r>
              <a:rPr lang="en-GB" dirty="0">
                <a:solidFill>
                  <a:schemeClr val="accent1"/>
                </a:solidFill>
              </a:rPr>
              <a:t> die Mitel </a:t>
            </a:r>
            <a:r>
              <a:rPr lang="en-GB" dirty="0" err="1">
                <a:solidFill>
                  <a:schemeClr val="accent1"/>
                </a:solidFill>
              </a:rPr>
              <a:t>te</a:t>
            </a:r>
            <a:r>
              <a:rPr lang="en-GB" dirty="0">
                <a:solidFill>
                  <a:schemeClr val="accent1"/>
                </a:solidFill>
              </a:rPr>
              <a:t> </a:t>
            </a:r>
            <a:r>
              <a:rPr lang="en-GB" dirty="0" err="1">
                <a:solidFill>
                  <a:schemeClr val="accent1"/>
                </a:solidFill>
              </a:rPr>
              <a:t>bieden</a:t>
            </a:r>
            <a:r>
              <a:rPr lang="en-GB" dirty="0">
                <a:solidFill>
                  <a:schemeClr val="accent1"/>
                </a:solidFill>
              </a:rPr>
              <a:t> </a:t>
            </a:r>
            <a:r>
              <a:rPr lang="en-GB" dirty="0" err="1">
                <a:solidFill>
                  <a:schemeClr val="accent1"/>
                </a:solidFill>
              </a:rPr>
              <a:t>heeft</a:t>
            </a:r>
            <a:r>
              <a:rPr lang="en-GB" dirty="0">
                <a:solidFill>
                  <a:schemeClr val="accent1"/>
                </a:solidFill>
              </a:rPr>
              <a:t>; </a:t>
            </a:r>
            <a:r>
              <a:rPr lang="en-GB" dirty="0" err="1">
                <a:solidFill>
                  <a:schemeClr val="accent1"/>
                </a:solidFill>
              </a:rPr>
              <a:t>hotdesk</a:t>
            </a:r>
            <a:r>
              <a:rPr lang="en-GB" dirty="0">
                <a:solidFill>
                  <a:schemeClr val="accent1"/>
                </a:solidFill>
              </a:rPr>
              <a:t> users, hunt groups, call flows, auto Attendants etc.</a:t>
            </a:r>
          </a:p>
          <a:p>
            <a:pPr marL="380990" indent="-380990">
              <a:buFont typeface="Arial" panose="020B0604020202020204" pitchFamily="34" charset="0"/>
              <a:buChar char="•"/>
            </a:pPr>
            <a:endParaRPr lang="en-GB" dirty="0">
              <a:solidFill>
                <a:schemeClr val="accent1"/>
              </a:solidFill>
            </a:endParaRPr>
          </a:p>
          <a:p>
            <a:pPr marL="380990" indent="-380990">
              <a:buFont typeface="Arial" panose="020B0604020202020204" pitchFamily="34" charset="0"/>
              <a:buChar char="•"/>
            </a:pPr>
            <a:r>
              <a:rPr lang="en-GB" dirty="0" err="1">
                <a:solidFill>
                  <a:schemeClr val="accent1"/>
                </a:solidFill>
              </a:rPr>
              <a:t>Geen</a:t>
            </a:r>
            <a:r>
              <a:rPr lang="en-GB" dirty="0">
                <a:solidFill>
                  <a:schemeClr val="accent1"/>
                </a:solidFill>
              </a:rPr>
              <a:t> hardware/software </a:t>
            </a:r>
            <a:r>
              <a:rPr lang="en-GB" dirty="0" err="1">
                <a:solidFill>
                  <a:schemeClr val="accent1"/>
                </a:solidFill>
              </a:rPr>
              <a:t>benodigd</a:t>
            </a:r>
            <a:endParaRPr lang="en-GB" dirty="0">
              <a:solidFill>
                <a:schemeClr val="accent1"/>
              </a:solidFill>
            </a:endParaRPr>
          </a:p>
          <a:p>
            <a:pPr marL="380990" indent="-380990">
              <a:buFont typeface="Arial" panose="020B0604020202020204" pitchFamily="34" charset="0"/>
              <a:buChar char="•"/>
            </a:pPr>
            <a:endParaRPr lang="en-GB" dirty="0">
              <a:solidFill>
                <a:schemeClr val="accent1"/>
              </a:solidFill>
            </a:endParaRPr>
          </a:p>
          <a:p>
            <a:pPr marL="380990" indent="-380990">
              <a:buFont typeface="Arial" panose="020B0604020202020204" pitchFamily="34" charset="0"/>
              <a:buChar char="•"/>
            </a:pPr>
            <a:r>
              <a:rPr lang="en-GB" dirty="0" err="1">
                <a:solidFill>
                  <a:schemeClr val="accent1"/>
                </a:solidFill>
              </a:rPr>
              <a:t>Geen</a:t>
            </a:r>
            <a:r>
              <a:rPr lang="en-GB" dirty="0">
                <a:solidFill>
                  <a:schemeClr val="accent1"/>
                </a:solidFill>
              </a:rPr>
              <a:t> extra </a:t>
            </a:r>
            <a:r>
              <a:rPr lang="en-GB" dirty="0" err="1">
                <a:solidFill>
                  <a:schemeClr val="accent1"/>
                </a:solidFill>
              </a:rPr>
              <a:t>onderhoud</a:t>
            </a:r>
            <a:r>
              <a:rPr lang="en-GB" dirty="0">
                <a:solidFill>
                  <a:schemeClr val="accent1"/>
                </a:solidFill>
              </a:rPr>
              <a:t> of support </a:t>
            </a:r>
            <a:r>
              <a:rPr lang="en-GB" dirty="0" err="1">
                <a:solidFill>
                  <a:schemeClr val="accent1"/>
                </a:solidFill>
              </a:rPr>
              <a:t>benodigd</a:t>
            </a:r>
            <a:endParaRPr lang="en-GB" dirty="0">
              <a:solidFill>
                <a:schemeClr val="accent1"/>
              </a:solidFill>
            </a:endParaRPr>
          </a:p>
          <a:p>
            <a:pPr marL="380990" indent="-380990">
              <a:buFont typeface="Arial" panose="020B0604020202020204" pitchFamily="34" charset="0"/>
              <a:buChar char="•"/>
            </a:pPr>
            <a:endParaRPr lang="en-GB" dirty="0">
              <a:solidFill>
                <a:schemeClr val="accent1"/>
              </a:solidFill>
            </a:endParaRPr>
          </a:p>
          <a:p>
            <a:pPr marL="380990" indent="-380990">
              <a:buFont typeface="Arial" panose="020B0604020202020204" pitchFamily="34" charset="0"/>
              <a:buChar char="•"/>
            </a:pPr>
            <a:r>
              <a:rPr lang="en-GB" dirty="0" err="1">
                <a:solidFill>
                  <a:schemeClr val="accent1"/>
                </a:solidFill>
              </a:rPr>
              <a:t>Meerdere</a:t>
            </a:r>
            <a:r>
              <a:rPr lang="en-GB" dirty="0">
                <a:solidFill>
                  <a:schemeClr val="accent1"/>
                </a:solidFill>
              </a:rPr>
              <a:t> </a:t>
            </a:r>
            <a:r>
              <a:rPr lang="en-GB" dirty="0" err="1">
                <a:solidFill>
                  <a:schemeClr val="accent1"/>
                </a:solidFill>
              </a:rPr>
              <a:t>keuzes</a:t>
            </a:r>
            <a:r>
              <a:rPr lang="en-GB" dirty="0">
                <a:solidFill>
                  <a:schemeClr val="accent1"/>
                </a:solidFill>
              </a:rPr>
              <a:t> van devices/terminals per </a:t>
            </a:r>
            <a:r>
              <a:rPr lang="en-GB" dirty="0" err="1">
                <a:solidFill>
                  <a:schemeClr val="accent1"/>
                </a:solidFill>
              </a:rPr>
              <a:t>gebruiker</a:t>
            </a:r>
            <a:endParaRPr lang="en-GB" dirty="0">
              <a:solidFill>
                <a:schemeClr val="accent1"/>
              </a:solidFill>
            </a:endParaRPr>
          </a:p>
          <a:p>
            <a:pPr marL="380990" indent="-380990">
              <a:buFont typeface="Arial" panose="020B0604020202020204" pitchFamily="34" charset="0"/>
              <a:buChar char="•"/>
            </a:pPr>
            <a:endParaRPr lang="en-GB" dirty="0">
              <a:solidFill>
                <a:schemeClr val="accent1"/>
              </a:solidFill>
            </a:endParaRPr>
          </a:p>
          <a:p>
            <a:pPr marL="380990" indent="-380990">
              <a:buFont typeface="Arial" panose="020B0604020202020204" pitchFamily="34" charset="0"/>
              <a:buChar char="•"/>
            </a:pPr>
            <a:r>
              <a:rPr lang="en-GB" dirty="0" err="1">
                <a:solidFill>
                  <a:schemeClr val="accent1"/>
                </a:solidFill>
              </a:rPr>
              <a:t>Gebruik</a:t>
            </a:r>
            <a:r>
              <a:rPr lang="en-GB" dirty="0">
                <a:solidFill>
                  <a:schemeClr val="accent1"/>
                </a:solidFill>
              </a:rPr>
              <a:t> van native Teams client </a:t>
            </a:r>
            <a:r>
              <a:rPr lang="en-GB" dirty="0" err="1">
                <a:solidFill>
                  <a:schemeClr val="accent1"/>
                </a:solidFill>
              </a:rPr>
              <a:t>voor</a:t>
            </a:r>
            <a:r>
              <a:rPr lang="en-GB" dirty="0">
                <a:solidFill>
                  <a:schemeClr val="accent1"/>
                </a:solidFill>
              </a:rPr>
              <a:t> </a:t>
            </a:r>
            <a:r>
              <a:rPr lang="en-GB" dirty="0" err="1">
                <a:solidFill>
                  <a:schemeClr val="accent1"/>
                </a:solidFill>
              </a:rPr>
              <a:t>uitgaande</a:t>
            </a:r>
            <a:r>
              <a:rPr lang="en-GB" dirty="0">
                <a:solidFill>
                  <a:schemeClr val="accent1"/>
                </a:solidFill>
              </a:rPr>
              <a:t> en </a:t>
            </a:r>
            <a:r>
              <a:rPr lang="en-GB" dirty="0" err="1">
                <a:solidFill>
                  <a:schemeClr val="accent1"/>
                </a:solidFill>
              </a:rPr>
              <a:t>inkomende</a:t>
            </a:r>
            <a:r>
              <a:rPr lang="en-GB" dirty="0">
                <a:solidFill>
                  <a:schemeClr val="accent1"/>
                </a:solidFill>
              </a:rPr>
              <a:t> </a:t>
            </a:r>
            <a:r>
              <a:rPr lang="en-GB" dirty="0" err="1">
                <a:solidFill>
                  <a:schemeClr val="accent1"/>
                </a:solidFill>
              </a:rPr>
              <a:t>gesprekken</a:t>
            </a:r>
            <a:endParaRPr lang="en-GB" dirty="0">
              <a:solidFill>
                <a:schemeClr val="accent1"/>
              </a:solidFill>
            </a:endParaRPr>
          </a:p>
          <a:p>
            <a:pPr marL="380990" indent="-380990">
              <a:buFont typeface="Arial" panose="020B0604020202020204" pitchFamily="34" charset="0"/>
              <a:buChar char="•"/>
            </a:pPr>
            <a:endParaRPr lang="en-GB" dirty="0">
              <a:solidFill>
                <a:schemeClr val="accent1"/>
              </a:solidFill>
            </a:endParaRPr>
          </a:p>
          <a:p>
            <a:pPr marL="380990" indent="-380990">
              <a:buFont typeface="Arial" panose="020B0604020202020204" pitchFamily="34" charset="0"/>
              <a:buChar char="•"/>
            </a:pPr>
            <a:r>
              <a:rPr lang="en-GB" dirty="0" err="1">
                <a:solidFill>
                  <a:schemeClr val="accent1"/>
                </a:solidFill>
              </a:rPr>
              <a:t>Geen</a:t>
            </a:r>
            <a:r>
              <a:rPr lang="en-GB" dirty="0">
                <a:solidFill>
                  <a:schemeClr val="accent1"/>
                </a:solidFill>
              </a:rPr>
              <a:t> extra Microsoft calling plans (phone systems op e1 en e3)</a:t>
            </a:r>
          </a:p>
          <a:p>
            <a:r>
              <a:rPr lang="en-GB" dirty="0">
                <a:solidFill>
                  <a:schemeClr val="accent1"/>
                </a:solidFill>
              </a:rPr>
              <a:t>	</a:t>
            </a:r>
            <a:endParaRPr lang="en-GB" dirty="0">
              <a:solidFill>
                <a:srgbClr val="000000"/>
              </a:solidFill>
            </a:endParaRPr>
          </a:p>
          <a:p>
            <a:pPr marL="380990" indent="-380990">
              <a:buFont typeface="Arial" panose="020B0604020202020204" pitchFamily="34" charset="0"/>
              <a:buChar char="•"/>
            </a:pPr>
            <a:endParaRPr lang="en-GB" dirty="0"/>
          </a:p>
          <a:p>
            <a:pPr marL="380990" indent="-380990">
              <a:buFont typeface="Arial" panose="020B0604020202020204" pitchFamily="34" charset="0"/>
              <a:buChar char="•"/>
            </a:pPr>
            <a:endParaRPr lang="en-GB" dirty="0"/>
          </a:p>
        </p:txBody>
      </p:sp>
      <p:pic>
        <p:nvPicPr>
          <p:cNvPr id="6" name="Picture 5" descr="A picture containing drawing&#10;&#10;Description automatically generated">
            <a:extLst>
              <a:ext uri="{FF2B5EF4-FFF2-40B4-BE49-F238E27FC236}">
                <a16:creationId xmlns:a16="http://schemas.microsoft.com/office/drawing/2014/main" id="{6549C9CA-5ABE-4907-AC38-9B0420E81547}"/>
              </a:ext>
            </a:extLst>
          </p:cNvPr>
          <p:cNvPicPr>
            <a:picLocks noChangeAspect="1"/>
          </p:cNvPicPr>
          <p:nvPr/>
        </p:nvPicPr>
        <p:blipFill>
          <a:blip r:embed="rId2"/>
          <a:stretch>
            <a:fillRect/>
          </a:stretch>
        </p:blipFill>
        <p:spPr>
          <a:xfrm>
            <a:off x="8921997" y="2013098"/>
            <a:ext cx="2050903" cy="2050903"/>
          </a:xfrm>
          <a:prstGeom prst="rect">
            <a:avLst/>
          </a:prstGeom>
        </p:spPr>
      </p:pic>
    </p:spTree>
    <p:extLst>
      <p:ext uri="{BB962C8B-B14F-4D97-AF65-F5344CB8AC3E}">
        <p14:creationId xmlns:p14="http://schemas.microsoft.com/office/powerpoint/2010/main" val="114731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9BED96-90FC-A84B-B0BD-11B339AEF31A}"/>
              </a:ext>
            </a:extLst>
          </p:cNvPr>
          <p:cNvSpPr>
            <a:spLocks noGrp="1"/>
          </p:cNvSpPr>
          <p:nvPr>
            <p:ph type="sldNum" sz="quarter" idx="10"/>
          </p:nvPr>
        </p:nvSpPr>
        <p:spPr/>
        <p:txBody>
          <a:bodyPr/>
          <a:lstStyle/>
          <a:p>
            <a:pPr>
              <a:defRPr/>
            </a:pPr>
            <a:fld id="{94FAF6B2-8A65-4A43-833A-A4BFE8254FB5}" type="slidenum">
              <a:rPr lang="en-US" smtClean="0"/>
              <a:pPr>
                <a:defRPr/>
              </a:pPr>
              <a:t>31</a:t>
            </a:fld>
            <a:endParaRPr lang="en-US"/>
          </a:p>
        </p:txBody>
      </p:sp>
      <p:sp>
        <p:nvSpPr>
          <p:cNvPr id="8" name="Title 1">
            <a:extLst>
              <a:ext uri="{FF2B5EF4-FFF2-40B4-BE49-F238E27FC236}">
                <a16:creationId xmlns:a16="http://schemas.microsoft.com/office/drawing/2014/main" id="{A708B377-CB5C-044C-8D75-233157BA2093}"/>
              </a:ext>
            </a:extLst>
          </p:cNvPr>
          <p:cNvSpPr>
            <a:spLocks noGrp="1"/>
          </p:cNvSpPr>
          <p:nvPr>
            <p:ph type="title"/>
          </p:nvPr>
        </p:nvSpPr>
        <p:spPr>
          <a:xfrm>
            <a:off x="288159" y="251920"/>
            <a:ext cx="11547526" cy="460375"/>
          </a:xfrm>
        </p:spPr>
        <p:txBody>
          <a:bodyPr>
            <a:normAutofit/>
          </a:bodyPr>
          <a:lstStyle/>
          <a:p>
            <a:r>
              <a:rPr lang="en-US" dirty="0"/>
              <a:t>Connect and </a:t>
            </a:r>
            <a:r>
              <a:rPr lang="en-US" dirty="0" err="1"/>
              <a:t>MiCollab</a:t>
            </a:r>
            <a:r>
              <a:rPr lang="en-US" dirty="0"/>
              <a:t> Hotkeys </a:t>
            </a:r>
          </a:p>
        </p:txBody>
      </p:sp>
      <p:pic>
        <p:nvPicPr>
          <p:cNvPr id="10" name="Picture 9">
            <a:extLst>
              <a:ext uri="{FF2B5EF4-FFF2-40B4-BE49-F238E27FC236}">
                <a16:creationId xmlns:a16="http://schemas.microsoft.com/office/drawing/2014/main" id="{DF629FBE-32B3-EC48-8EE9-4376D767A7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565" y="1987990"/>
            <a:ext cx="6301149" cy="350950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4ED6BCD-3437-4143-8458-6CC0FFDEB73E}"/>
              </a:ext>
            </a:extLst>
          </p:cNvPr>
          <p:cNvSpPr/>
          <p:nvPr/>
        </p:nvSpPr>
        <p:spPr>
          <a:xfrm>
            <a:off x="704849" y="1119310"/>
            <a:ext cx="11005185" cy="461665"/>
          </a:xfrm>
          <a:prstGeom prst="rect">
            <a:avLst/>
          </a:prstGeom>
        </p:spPr>
        <p:txBody>
          <a:bodyPr wrap="square">
            <a:spAutoFit/>
          </a:bodyPr>
          <a:lstStyle/>
          <a:p>
            <a:pPr algn="ctr"/>
            <a:r>
              <a:rPr lang="en-US" sz="2400" b="1" dirty="0">
                <a:solidFill>
                  <a:schemeClr val="accent1"/>
                </a:solidFill>
              </a:rPr>
              <a:t>MS Teams Desktop + Hotkeys</a:t>
            </a:r>
          </a:p>
        </p:txBody>
      </p:sp>
      <p:pic>
        <p:nvPicPr>
          <p:cNvPr id="7" name="Content Placeholder 6" descr="A screenshot of a cell phone&#10;&#10;Description automatically generated">
            <a:extLst>
              <a:ext uri="{FF2B5EF4-FFF2-40B4-BE49-F238E27FC236}">
                <a16:creationId xmlns:a16="http://schemas.microsoft.com/office/drawing/2014/main" id="{5B7ABE1A-1825-4E7B-96C6-FFF73EF56E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3" t="243" r="412" b="1509"/>
          <a:stretch/>
        </p:blipFill>
        <p:spPr>
          <a:xfrm>
            <a:off x="7242388" y="1805503"/>
            <a:ext cx="4236884" cy="370403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51793A77-CB7A-47E5-AB24-205E8BE46C0A}"/>
              </a:ext>
            </a:extLst>
          </p:cNvPr>
          <p:cNvPicPr>
            <a:picLocks noChangeAspect="1"/>
          </p:cNvPicPr>
          <p:nvPr/>
        </p:nvPicPr>
        <p:blipFill>
          <a:blip r:embed="rId4"/>
          <a:stretch>
            <a:fillRect/>
          </a:stretch>
        </p:blipFill>
        <p:spPr>
          <a:xfrm>
            <a:off x="1095374" y="3323708"/>
            <a:ext cx="2595141" cy="3282372"/>
          </a:xfrm>
          <a:prstGeom prst="rect">
            <a:avLst/>
          </a:prstGeom>
        </p:spPr>
      </p:pic>
    </p:spTree>
    <p:extLst>
      <p:ext uri="{BB962C8B-B14F-4D97-AF65-F5344CB8AC3E}">
        <p14:creationId xmlns:p14="http://schemas.microsoft.com/office/powerpoint/2010/main" val="1017994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custData r:id="rId1"/>
            </p:custDataLst>
          </p:nvPr>
        </p:nvSpPr>
        <p:spPr/>
        <p:txBody>
          <a:bodyPr/>
          <a:lstStyle/>
          <a:p>
            <a:r>
              <a:rPr lang="en-US" altLang="en-US" dirty="0"/>
              <a:t>Teams </a:t>
            </a:r>
            <a:r>
              <a:rPr lang="en-BE" altLang="en-US" dirty="0"/>
              <a:t>C</a:t>
            </a:r>
            <a:r>
              <a:rPr lang="fr-FR" altLang="en-US" dirty="0"/>
              <a:t>l</a:t>
            </a:r>
            <a:r>
              <a:rPr lang="en-BE" altLang="en-US" dirty="0" err="1"/>
              <a:t>i</a:t>
            </a:r>
            <a:r>
              <a:rPr lang="fr-FR" altLang="en-US" dirty="0"/>
              <a:t>e</a:t>
            </a:r>
            <a:r>
              <a:rPr lang="en-BE" altLang="en-US" dirty="0"/>
              <a:t>n</a:t>
            </a:r>
            <a:r>
              <a:rPr lang="fr-FR" altLang="en-US" dirty="0"/>
              <a:t>t</a:t>
            </a:r>
            <a:r>
              <a:rPr lang="en-BE" altLang="en-US" dirty="0"/>
              <a:t> </a:t>
            </a:r>
            <a:r>
              <a:rPr lang="en-US" altLang="en-US" dirty="0"/>
              <a:t>integration</a:t>
            </a:r>
            <a:endParaRPr lang="en-US" dirty="0"/>
          </a:p>
        </p:txBody>
      </p:sp>
      <p:sp>
        <p:nvSpPr>
          <p:cNvPr id="3" name="Slide Number Placeholder 2"/>
          <p:cNvSpPr>
            <a:spLocks noGrp="1"/>
          </p:cNvSpPr>
          <p:nvPr>
            <p:ph type="sldNum" sz="quarter" idx="10"/>
          </p:nvPr>
        </p:nvSpPr>
        <p:spPr/>
        <p:txBody>
          <a:bodyPr/>
          <a:lstStyle/>
          <a:p>
            <a:pPr lvl="0"/>
            <a:fld id="{94FAF6B2-8A65-4A43-833A-A4BFE8254FB5}" type="slidenum">
              <a:rPr lang="en-US" noProof="0" smtClean="0"/>
              <a:pPr lvl="0"/>
              <a:t>32</a:t>
            </a:fld>
            <a:endParaRPr lang="en-US" noProof="0"/>
          </a:p>
        </p:txBody>
      </p:sp>
      <p:sp>
        <p:nvSpPr>
          <p:cNvPr id="4" name="Content Placeholder 3"/>
          <p:cNvSpPr>
            <a:spLocks noGrp="1"/>
          </p:cNvSpPr>
          <p:nvPr>
            <p:ph idx="1"/>
          </p:nvPr>
        </p:nvSpPr>
        <p:spPr>
          <a:xfrm>
            <a:off x="329665" y="1318775"/>
            <a:ext cx="10643135" cy="4953532"/>
          </a:xfrm>
        </p:spPr>
        <p:txBody>
          <a:bodyPr>
            <a:noAutofit/>
          </a:bodyPr>
          <a:lstStyle/>
          <a:p>
            <a:r>
              <a:rPr lang="en-US" sz="1800" b="1" dirty="0"/>
              <a:t>Mitel Web Extension</a:t>
            </a:r>
          </a:p>
          <a:p>
            <a:pPr lvl="1"/>
            <a:r>
              <a:rPr lang="en-US" sz="1600" dirty="0"/>
              <a:t>MS Teams users can:</a:t>
            </a:r>
          </a:p>
          <a:p>
            <a:pPr lvl="2"/>
            <a:r>
              <a:rPr lang="en-US" sz="1400" dirty="0"/>
              <a:t>Click on a phone number in MS Teams to place. Mitel softphone will be cross launched</a:t>
            </a:r>
          </a:p>
          <a:p>
            <a:pPr lvl="2"/>
            <a:r>
              <a:rPr lang="en-US" sz="1400" dirty="0"/>
              <a:t>Answer inbound calls in the Mitel softphone (independent form MS Teams client)</a:t>
            </a:r>
          </a:p>
          <a:p>
            <a:pPr lvl="1">
              <a:spcBef>
                <a:spcPts val="1200"/>
              </a:spcBef>
            </a:pPr>
            <a:r>
              <a:rPr lang="en-US" sz="1600" dirty="0"/>
              <a:t>Eligible to customers with one of the following</a:t>
            </a:r>
          </a:p>
          <a:p>
            <a:pPr lvl="2"/>
            <a:r>
              <a:rPr lang="en-US" sz="1400" dirty="0"/>
              <a:t>MiCollab </a:t>
            </a:r>
            <a:r>
              <a:rPr lang="en-US" sz="1400" dirty="0" err="1"/>
              <a:t>UCC</a:t>
            </a:r>
            <a:r>
              <a:rPr lang="en-US" sz="1400" dirty="0"/>
              <a:t> Entry (CTI call control only)</a:t>
            </a:r>
          </a:p>
          <a:p>
            <a:pPr lvl="2"/>
            <a:r>
              <a:rPr lang="en-US" sz="1400" dirty="0"/>
              <a:t>MiCollab </a:t>
            </a:r>
            <a:r>
              <a:rPr lang="en-US" sz="1400" dirty="0" err="1"/>
              <a:t>UCC</a:t>
            </a:r>
            <a:r>
              <a:rPr lang="en-US" sz="1400" dirty="0"/>
              <a:t> Standard (+SIP Softphone)</a:t>
            </a:r>
          </a:p>
          <a:p>
            <a:pPr lvl="2"/>
            <a:r>
              <a:rPr lang="en-US" sz="1400" dirty="0"/>
              <a:t>MiCollab for Microsoft uplift </a:t>
            </a:r>
          </a:p>
          <a:p>
            <a:pPr marL="0" indent="0">
              <a:buNone/>
            </a:pPr>
            <a:r>
              <a:rPr lang="en-US" sz="1800" b="1" dirty="0"/>
              <a:t>Mitel Assistant (MS Teams bot)</a:t>
            </a:r>
          </a:p>
          <a:p>
            <a:pPr lvl="1"/>
            <a:r>
              <a:rPr lang="en-US" sz="1600" dirty="0"/>
              <a:t>MS Teams users can:</a:t>
            </a:r>
          </a:p>
          <a:p>
            <a:pPr lvl="2"/>
            <a:r>
              <a:rPr lang="en-US" sz="1400" dirty="0"/>
              <a:t>Initiate MiTeam Meetings sessions from within MS Teams client</a:t>
            </a:r>
          </a:p>
          <a:p>
            <a:pPr lvl="2"/>
            <a:r>
              <a:rPr lang="en-US" sz="1400" dirty="0"/>
              <a:t>Join MiTeam Meetings sessions from MS Teams client</a:t>
            </a:r>
          </a:p>
          <a:p>
            <a:pPr lvl="1">
              <a:spcBef>
                <a:spcPts val="1200"/>
              </a:spcBef>
            </a:pPr>
            <a:r>
              <a:rPr lang="en-US" sz="1600" dirty="0"/>
              <a:t>Eligible to customers with</a:t>
            </a:r>
          </a:p>
          <a:p>
            <a:pPr lvl="2"/>
            <a:r>
              <a:rPr lang="en-US" sz="1400" dirty="0"/>
              <a:t>MiTeam Meetings subscription</a:t>
            </a:r>
          </a:p>
          <a:p>
            <a:pPr marL="0" indent="0">
              <a:buNone/>
            </a:pPr>
            <a:endParaRPr lang="en-US" sz="1600" dirty="0"/>
          </a:p>
          <a:p>
            <a:endParaRPr lang="en-US" sz="1600" dirty="0"/>
          </a:p>
        </p:txBody>
      </p:sp>
      <p:sp>
        <p:nvSpPr>
          <p:cNvPr id="9" name="Rectangle 3">
            <a:extLst>
              <a:ext uri="{FF2B5EF4-FFF2-40B4-BE49-F238E27FC236}">
                <a16:creationId xmlns:a16="http://schemas.microsoft.com/office/drawing/2014/main" id="{46E6B23D-07CC-4957-8600-62ABE68950E0}"/>
              </a:ext>
            </a:extLst>
          </p:cNvPr>
          <p:cNvSpPr>
            <a:spLocks noChangeArrowheads="1"/>
          </p:cNvSpPr>
          <p:nvPr/>
        </p:nvSpPr>
        <p:spPr bwMode="auto">
          <a:xfrm>
            <a:off x="9524858" y="3815370"/>
            <a:ext cx="7264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354">
              <a:defRPr/>
            </a:pPr>
            <a:r>
              <a:rPr lang="en-US" altLang="en-US" sz="2000">
                <a:solidFill>
                  <a:schemeClr val="bg1"/>
                </a:solidFill>
              </a:rPr>
              <a:t>Mitel</a:t>
            </a:r>
          </a:p>
        </p:txBody>
      </p:sp>
      <p:pic>
        <p:nvPicPr>
          <p:cNvPr id="6" name="Picture 5">
            <a:extLst>
              <a:ext uri="{FF2B5EF4-FFF2-40B4-BE49-F238E27FC236}">
                <a16:creationId xmlns:a16="http://schemas.microsoft.com/office/drawing/2014/main" id="{43293618-8912-4165-9CCC-36A9F85F25B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736230" y="1216518"/>
            <a:ext cx="2373929" cy="1903622"/>
          </a:xfrm>
          <a:prstGeom prst="rect">
            <a:avLst/>
          </a:prstGeom>
          <a:ln>
            <a:solidFill>
              <a:schemeClr val="tx1"/>
            </a:solidFill>
          </a:ln>
        </p:spPr>
      </p:pic>
      <p:pic>
        <p:nvPicPr>
          <p:cNvPr id="7" name="Picture 6" descr="A screenshot of a cell phone&#10;&#10;Description generated with very high confidence">
            <a:extLst>
              <a:ext uri="{FF2B5EF4-FFF2-40B4-BE49-F238E27FC236}">
                <a16:creationId xmlns:a16="http://schemas.microsoft.com/office/drawing/2014/main" id="{3B9DF3C9-73BF-4FEB-8BCA-E5E19C565FA8}"/>
              </a:ext>
            </a:extLst>
          </p:cNvPr>
          <p:cNvPicPr>
            <a:picLocks noChangeAspect="1"/>
          </p:cNvPicPr>
          <p:nvPr/>
        </p:nvPicPr>
        <p:blipFill>
          <a:blip r:embed="rId5"/>
          <a:stretch>
            <a:fillRect/>
          </a:stretch>
        </p:blipFill>
        <p:spPr bwMode="auto">
          <a:xfrm>
            <a:off x="7602691" y="3335992"/>
            <a:ext cx="2923366" cy="299397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A screenshot of a cell phone&#10;&#10;Description generated with very high confidence">
            <a:extLst>
              <a:ext uri="{FF2B5EF4-FFF2-40B4-BE49-F238E27FC236}">
                <a16:creationId xmlns:a16="http://schemas.microsoft.com/office/drawing/2014/main" id="{7D3445FE-34A2-4802-9BD7-3A10722A9A80}"/>
              </a:ext>
            </a:extLst>
          </p:cNvPr>
          <p:cNvPicPr>
            <a:picLocks noChangeAspect="1"/>
          </p:cNvPicPr>
          <p:nvPr/>
        </p:nvPicPr>
        <p:blipFill>
          <a:blip r:embed="rId6"/>
          <a:stretch>
            <a:fillRect/>
          </a:stretch>
        </p:blipFill>
        <p:spPr bwMode="auto">
          <a:xfrm>
            <a:off x="8492566" y="3910885"/>
            <a:ext cx="3064335" cy="10291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A screenshot of a cell phone&#10;&#10;Description generated with very high confidence">
            <a:extLst>
              <a:ext uri="{FF2B5EF4-FFF2-40B4-BE49-F238E27FC236}">
                <a16:creationId xmlns:a16="http://schemas.microsoft.com/office/drawing/2014/main" id="{2AA1F667-FF10-425E-9A31-2DCF285F2BB4}"/>
              </a:ext>
            </a:extLst>
          </p:cNvPr>
          <p:cNvPicPr>
            <a:picLocks noChangeAspect="1"/>
          </p:cNvPicPr>
          <p:nvPr/>
        </p:nvPicPr>
        <p:blipFill>
          <a:blip r:embed="rId7"/>
          <a:stretch>
            <a:fillRect/>
          </a:stretch>
        </p:blipFill>
        <p:spPr bwMode="auto">
          <a:xfrm>
            <a:off x="8697508" y="5111200"/>
            <a:ext cx="2859394" cy="135995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61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790D5B-0AA0-4566-B280-11121E0B7573}"/>
              </a:ext>
            </a:extLst>
          </p:cNvPr>
          <p:cNvSpPr/>
          <p:nvPr/>
        </p:nvSpPr>
        <p:spPr>
          <a:xfrm>
            <a:off x="5971607" y="3244334"/>
            <a:ext cx="248786" cy="369332"/>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8F3EFDAE-022A-49A5-A32D-A5670E2D043A}"/>
              </a:ext>
            </a:extLst>
          </p:cNvPr>
          <p:cNvSpPr/>
          <p:nvPr/>
        </p:nvSpPr>
        <p:spPr>
          <a:xfrm>
            <a:off x="5971607" y="3244334"/>
            <a:ext cx="248786" cy="369332"/>
          </a:xfrm>
          <a:prstGeom prst="rect">
            <a:avLst/>
          </a:prstGeom>
        </p:spPr>
        <p:txBody>
          <a:bodyPr wrap="none">
            <a:spAutoFit/>
          </a:bodyPr>
          <a:lstStyle/>
          <a:p>
            <a:r>
              <a:rPr lang="en-US"/>
              <a:t> </a:t>
            </a:r>
          </a:p>
        </p:txBody>
      </p:sp>
    </p:spTree>
    <p:extLst>
      <p:ext uri="{BB962C8B-B14F-4D97-AF65-F5344CB8AC3E}">
        <p14:creationId xmlns:p14="http://schemas.microsoft.com/office/powerpoint/2010/main" val="9117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368E-7143-437C-87C8-782FC9516E31}"/>
              </a:ext>
            </a:extLst>
          </p:cNvPr>
          <p:cNvSpPr>
            <a:spLocks noGrp="1"/>
          </p:cNvSpPr>
          <p:nvPr>
            <p:ph type="title"/>
          </p:nvPr>
        </p:nvSpPr>
        <p:spPr/>
        <p:txBody>
          <a:bodyPr/>
          <a:lstStyle/>
          <a:p>
            <a:r>
              <a:rPr lang="en-US" dirty="0" err="1"/>
              <a:t>MiCollab</a:t>
            </a:r>
            <a:r>
              <a:rPr lang="en-US" dirty="0"/>
              <a:t> – in </a:t>
            </a:r>
            <a:r>
              <a:rPr lang="en-US" dirty="0" err="1"/>
              <a:t>cijfers</a:t>
            </a:r>
            <a:endParaRPr lang="en-US" dirty="0"/>
          </a:p>
        </p:txBody>
      </p:sp>
      <p:sp>
        <p:nvSpPr>
          <p:cNvPr id="75" name="Rectangle 661">
            <a:extLst>
              <a:ext uri="{FF2B5EF4-FFF2-40B4-BE49-F238E27FC236}">
                <a16:creationId xmlns:a16="http://schemas.microsoft.com/office/drawing/2014/main" id="{C6CAEE94-4318-4AA0-8B20-A298DAE54532}"/>
              </a:ext>
            </a:extLst>
          </p:cNvPr>
          <p:cNvSpPr>
            <a:spLocks noChangeArrowheads="1"/>
          </p:cNvSpPr>
          <p:nvPr/>
        </p:nvSpPr>
        <p:spPr bwMode="auto">
          <a:xfrm>
            <a:off x="4639982" y="5905219"/>
            <a:ext cx="1852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fontAlgn="base" hangingPunct="0">
              <a:spcBef>
                <a:spcPct val="0"/>
              </a:spcBef>
              <a:spcAft>
                <a:spcPct val="0"/>
              </a:spcAft>
            </a:pPr>
            <a:r>
              <a:rPr lang="en-US" altLang="en-US" sz="2800" b="1">
                <a:solidFill>
                  <a:srgbClr val="FFFFFF"/>
                </a:solidFill>
              </a:rPr>
              <a:t>5</a:t>
            </a:r>
            <a:endParaRPr lang="en-US" altLang="en-US" sz="2800" b="1">
              <a:solidFill>
                <a:srgbClr val="15325F"/>
              </a:solidFill>
            </a:endParaRPr>
          </a:p>
        </p:txBody>
      </p:sp>
      <p:sp>
        <p:nvSpPr>
          <p:cNvPr id="83" name="Freeform 2970">
            <a:extLst>
              <a:ext uri="{FF2B5EF4-FFF2-40B4-BE49-F238E27FC236}">
                <a16:creationId xmlns:a16="http://schemas.microsoft.com/office/drawing/2014/main" id="{373E9911-B7CD-4AC7-8A62-A1BAD733E287}"/>
              </a:ext>
            </a:extLst>
          </p:cNvPr>
          <p:cNvSpPr>
            <a:spLocks/>
          </p:cNvSpPr>
          <p:nvPr/>
        </p:nvSpPr>
        <p:spPr bwMode="auto">
          <a:xfrm>
            <a:off x="3368429" y="5108287"/>
            <a:ext cx="15181" cy="12145"/>
          </a:xfrm>
          <a:custGeom>
            <a:avLst/>
            <a:gdLst>
              <a:gd name="T0" fmla="*/ 2147483646 w 10"/>
              <a:gd name="T1" fmla="*/ 0 h 8"/>
              <a:gd name="T2" fmla="*/ 0 w 10"/>
              <a:gd name="T3" fmla="*/ 0 h 8"/>
              <a:gd name="T4" fmla="*/ 0 w 10"/>
              <a:gd name="T5" fmla="*/ 2147483646 h 8"/>
              <a:gd name="T6" fmla="*/ 2147483646 w 10"/>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0" y="0"/>
                </a:lnTo>
                <a:lnTo>
                  <a:pt x="0" y="8"/>
                </a:lnTo>
                <a:lnTo>
                  <a:pt x="1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15325F"/>
              </a:solidFill>
            </a:endParaRPr>
          </a:p>
        </p:txBody>
      </p:sp>
      <p:cxnSp>
        <p:nvCxnSpPr>
          <p:cNvPr id="93" name="Straight Connector 92">
            <a:extLst>
              <a:ext uri="{FF2B5EF4-FFF2-40B4-BE49-F238E27FC236}">
                <a16:creationId xmlns:a16="http://schemas.microsoft.com/office/drawing/2014/main" id="{3FC3ACF3-0B2C-498B-BB1E-1F6AFB413B42}"/>
              </a:ext>
            </a:extLst>
          </p:cNvPr>
          <p:cNvCxnSpPr>
            <a:cxnSpLocks/>
          </p:cNvCxnSpPr>
          <p:nvPr/>
        </p:nvCxnSpPr>
        <p:spPr>
          <a:xfrm>
            <a:off x="5925674" y="3931997"/>
            <a:ext cx="0" cy="2298970"/>
          </a:xfrm>
          <a:prstGeom prst="line">
            <a:avLst/>
          </a:prstGeom>
          <a:ln w="19050">
            <a:solidFill>
              <a:srgbClr val="D3D3D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7877717-5AEF-4B71-A2B8-E5A8CBBE33BC}"/>
              </a:ext>
            </a:extLst>
          </p:cNvPr>
          <p:cNvCxnSpPr>
            <a:cxnSpLocks/>
          </p:cNvCxnSpPr>
          <p:nvPr/>
        </p:nvCxnSpPr>
        <p:spPr>
          <a:xfrm>
            <a:off x="5935785" y="1130028"/>
            <a:ext cx="0" cy="2298972"/>
          </a:xfrm>
          <a:prstGeom prst="line">
            <a:avLst/>
          </a:prstGeom>
          <a:ln w="19050">
            <a:solidFill>
              <a:srgbClr val="D3D3D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E3FF907F-4EDA-4E46-921B-F76D97001FB2}"/>
              </a:ext>
            </a:extLst>
          </p:cNvPr>
          <p:cNvCxnSpPr>
            <a:cxnSpLocks/>
          </p:cNvCxnSpPr>
          <p:nvPr/>
        </p:nvCxnSpPr>
        <p:spPr>
          <a:xfrm>
            <a:off x="707058" y="3584304"/>
            <a:ext cx="10596199" cy="0"/>
          </a:xfrm>
          <a:prstGeom prst="line">
            <a:avLst/>
          </a:prstGeom>
          <a:ln w="19050">
            <a:solidFill>
              <a:srgbClr val="D3D3D3"/>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37F81116-C50C-478D-8696-B9101494A579}"/>
              </a:ext>
            </a:extLst>
          </p:cNvPr>
          <p:cNvGrpSpPr/>
          <p:nvPr/>
        </p:nvGrpSpPr>
        <p:grpSpPr>
          <a:xfrm>
            <a:off x="870439" y="1177459"/>
            <a:ext cx="4851543" cy="1614696"/>
            <a:chOff x="4319808" y="880197"/>
            <a:chExt cx="2056959" cy="1211022"/>
          </a:xfrm>
        </p:grpSpPr>
        <p:grpSp>
          <p:nvGrpSpPr>
            <p:cNvPr id="84" name="Group 83">
              <a:extLst>
                <a:ext uri="{FF2B5EF4-FFF2-40B4-BE49-F238E27FC236}">
                  <a16:creationId xmlns:a16="http://schemas.microsoft.com/office/drawing/2014/main" id="{D4420BC3-E8A8-42AA-A65F-DCFFA01615C3}"/>
                </a:ext>
              </a:extLst>
            </p:cNvPr>
            <p:cNvGrpSpPr/>
            <p:nvPr/>
          </p:nvGrpSpPr>
          <p:grpSpPr>
            <a:xfrm>
              <a:off x="4319808" y="880197"/>
              <a:ext cx="2056959" cy="1211022"/>
              <a:chOff x="5975435" y="1131160"/>
              <a:chExt cx="2742614" cy="1614696"/>
            </a:xfrm>
          </p:grpSpPr>
          <p:sp>
            <p:nvSpPr>
              <p:cNvPr id="85" name="Freeform 3119">
                <a:extLst>
                  <a:ext uri="{FF2B5EF4-FFF2-40B4-BE49-F238E27FC236}">
                    <a16:creationId xmlns:a16="http://schemas.microsoft.com/office/drawing/2014/main" id="{2D24612B-F00B-487C-B29E-34E41642C105}"/>
                  </a:ext>
                </a:extLst>
              </p:cNvPr>
              <p:cNvSpPr>
                <a:spLocks/>
              </p:cNvSpPr>
              <p:nvPr/>
            </p:nvSpPr>
            <p:spPr bwMode="auto">
              <a:xfrm>
                <a:off x="8171643" y="2733711"/>
                <a:ext cx="16700" cy="12145"/>
              </a:xfrm>
              <a:custGeom>
                <a:avLst/>
                <a:gdLst>
                  <a:gd name="T0" fmla="*/ 2147483646 w 11"/>
                  <a:gd name="T1" fmla="*/ 0 h 8"/>
                  <a:gd name="T2" fmla="*/ 0 w 11"/>
                  <a:gd name="T3" fmla="*/ 0 h 8"/>
                  <a:gd name="T4" fmla="*/ 0 w 11"/>
                  <a:gd name="T5" fmla="*/ 2147483646 h 8"/>
                  <a:gd name="T6" fmla="*/ 2147483646 w 11"/>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0"/>
                    </a:moveTo>
                    <a:lnTo>
                      <a:pt x="0" y="0"/>
                    </a:lnTo>
                    <a:lnTo>
                      <a:pt x="0" y="8"/>
                    </a:lnTo>
                    <a:lnTo>
                      <a:pt x="1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15325F"/>
                  </a:solidFill>
                </a:endParaRPr>
              </a:p>
            </p:txBody>
          </p:sp>
          <p:sp>
            <p:nvSpPr>
              <p:cNvPr id="86" name="Freeform 3122">
                <a:extLst>
                  <a:ext uri="{FF2B5EF4-FFF2-40B4-BE49-F238E27FC236}">
                    <a16:creationId xmlns:a16="http://schemas.microsoft.com/office/drawing/2014/main" id="{FF71562D-B9DD-4FB4-AF04-B4C6CA901C05}"/>
                  </a:ext>
                </a:extLst>
              </p:cNvPr>
              <p:cNvSpPr>
                <a:spLocks/>
              </p:cNvSpPr>
              <p:nvPr/>
            </p:nvSpPr>
            <p:spPr bwMode="auto">
              <a:xfrm>
                <a:off x="6075033" y="2733711"/>
                <a:ext cx="15182" cy="12145"/>
              </a:xfrm>
              <a:custGeom>
                <a:avLst/>
                <a:gdLst>
                  <a:gd name="T0" fmla="*/ 2147483646 w 10"/>
                  <a:gd name="T1" fmla="*/ 0 h 8"/>
                  <a:gd name="T2" fmla="*/ 0 w 10"/>
                  <a:gd name="T3" fmla="*/ 0 h 8"/>
                  <a:gd name="T4" fmla="*/ 0 w 10"/>
                  <a:gd name="T5" fmla="*/ 2147483646 h 8"/>
                  <a:gd name="T6" fmla="*/ 2147483646 w 10"/>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0" y="0"/>
                    </a:lnTo>
                    <a:lnTo>
                      <a:pt x="0" y="8"/>
                    </a:lnTo>
                    <a:lnTo>
                      <a:pt x="1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800">
                  <a:solidFill>
                    <a:srgbClr val="15325F"/>
                  </a:solidFill>
                </a:endParaRPr>
              </a:p>
            </p:txBody>
          </p:sp>
          <p:sp>
            <p:nvSpPr>
              <p:cNvPr id="88" name="Rectangle 3204">
                <a:extLst>
                  <a:ext uri="{FF2B5EF4-FFF2-40B4-BE49-F238E27FC236}">
                    <a16:creationId xmlns:a16="http://schemas.microsoft.com/office/drawing/2014/main" id="{DFC51E1B-78CA-45EC-8751-650872C8DE89}"/>
                  </a:ext>
                </a:extLst>
              </p:cNvPr>
              <p:cNvSpPr>
                <a:spLocks noChangeArrowheads="1"/>
              </p:cNvSpPr>
              <p:nvPr/>
            </p:nvSpPr>
            <p:spPr bwMode="auto">
              <a:xfrm>
                <a:off x="5975435" y="1781355"/>
                <a:ext cx="2742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algn="ctr" eaLnBrk="0" fontAlgn="base" hangingPunct="0">
                  <a:lnSpc>
                    <a:spcPct val="90000"/>
                  </a:lnSpc>
                  <a:spcBef>
                    <a:spcPct val="0"/>
                  </a:spcBef>
                  <a:spcAft>
                    <a:spcPct val="0"/>
                  </a:spcAft>
                </a:pPr>
                <a:r>
                  <a:rPr lang="en-US" altLang="en-US" sz="2400" b="1">
                    <a:solidFill>
                      <a:schemeClr val="accent2"/>
                    </a:solidFill>
                  </a:rPr>
                  <a:t>Mitel’s Call Control  Platforms </a:t>
                </a:r>
              </a:p>
              <a:p>
                <a:pPr algn="ctr" eaLnBrk="0" fontAlgn="base" hangingPunct="0">
                  <a:lnSpc>
                    <a:spcPct val="90000"/>
                  </a:lnSpc>
                  <a:spcBef>
                    <a:spcPct val="0"/>
                  </a:spcBef>
                  <a:spcAft>
                    <a:spcPct val="0"/>
                  </a:spcAft>
                </a:pPr>
                <a:r>
                  <a:rPr lang="en-US" altLang="en-US" b="1" err="1">
                    <a:solidFill>
                      <a:schemeClr val="tx2"/>
                    </a:solidFill>
                  </a:rPr>
                  <a:t>MiVoice</a:t>
                </a:r>
                <a:r>
                  <a:rPr lang="en-US" altLang="en-US" b="1">
                    <a:solidFill>
                      <a:schemeClr val="tx2"/>
                    </a:solidFill>
                  </a:rPr>
                  <a:t> Business, 5000, 400 </a:t>
                </a:r>
              </a:p>
              <a:p>
                <a:pPr algn="ctr" eaLnBrk="0" fontAlgn="base" hangingPunct="0">
                  <a:lnSpc>
                    <a:spcPct val="90000"/>
                  </a:lnSpc>
                  <a:spcBef>
                    <a:spcPct val="0"/>
                  </a:spcBef>
                  <a:spcAft>
                    <a:spcPct val="0"/>
                  </a:spcAft>
                </a:pPr>
                <a:r>
                  <a:rPr lang="en-US" altLang="en-US" b="1">
                    <a:solidFill>
                      <a:schemeClr val="tx2"/>
                    </a:solidFill>
                  </a:rPr>
                  <a:t>and MX-ONE</a:t>
                </a:r>
              </a:p>
            </p:txBody>
          </p:sp>
          <p:sp>
            <p:nvSpPr>
              <p:cNvPr id="89" name="Rectangle 3148">
                <a:extLst>
                  <a:ext uri="{FF2B5EF4-FFF2-40B4-BE49-F238E27FC236}">
                    <a16:creationId xmlns:a16="http://schemas.microsoft.com/office/drawing/2014/main" id="{22DBF3D1-0CEA-41EE-A020-B6881145CA1A}"/>
                  </a:ext>
                </a:extLst>
              </p:cNvPr>
              <p:cNvSpPr>
                <a:spLocks noChangeArrowheads="1"/>
              </p:cNvSpPr>
              <p:nvPr/>
            </p:nvSpPr>
            <p:spPr bwMode="auto">
              <a:xfrm>
                <a:off x="6896895" y="2118601"/>
                <a:ext cx="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fontAlgn="base" hangingPunct="0">
                  <a:spcBef>
                    <a:spcPct val="0"/>
                  </a:spcBef>
                  <a:spcAft>
                    <a:spcPct val="0"/>
                  </a:spcAft>
                </a:pPr>
                <a:endParaRPr lang="en-US" altLang="en-US" sz="2800">
                  <a:solidFill>
                    <a:srgbClr val="FFFFFF"/>
                  </a:solidFill>
                </a:endParaRPr>
              </a:p>
            </p:txBody>
          </p:sp>
          <p:sp>
            <p:nvSpPr>
              <p:cNvPr id="90" name="Rectangle 3045">
                <a:extLst>
                  <a:ext uri="{FF2B5EF4-FFF2-40B4-BE49-F238E27FC236}">
                    <a16:creationId xmlns:a16="http://schemas.microsoft.com/office/drawing/2014/main" id="{ADABADF0-89F2-460F-BEC0-A2D1765CB865}"/>
                  </a:ext>
                </a:extLst>
              </p:cNvPr>
              <p:cNvSpPr>
                <a:spLocks noChangeArrowheads="1"/>
              </p:cNvSpPr>
              <p:nvPr/>
            </p:nvSpPr>
            <p:spPr bwMode="auto">
              <a:xfrm>
                <a:off x="6754549" y="1131160"/>
                <a:ext cx="1184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fontAlgn="base" hangingPunct="0">
                  <a:spcBef>
                    <a:spcPct val="0"/>
                  </a:spcBef>
                  <a:spcAft>
                    <a:spcPct val="0"/>
                  </a:spcAft>
                </a:pPr>
                <a:endParaRPr lang="en-US" altLang="en-US" sz="1600" b="1">
                  <a:solidFill>
                    <a:srgbClr val="15325F"/>
                  </a:solidFill>
                </a:endParaRPr>
              </a:p>
            </p:txBody>
          </p:sp>
        </p:grpSp>
        <p:sp>
          <p:nvSpPr>
            <p:cNvPr id="107" name="Rectangle 2986">
              <a:extLst>
                <a:ext uri="{FF2B5EF4-FFF2-40B4-BE49-F238E27FC236}">
                  <a16:creationId xmlns:a16="http://schemas.microsoft.com/office/drawing/2014/main" id="{2B1ED8B7-1F96-4109-BB1D-C7542B836D3C}"/>
                </a:ext>
              </a:extLst>
            </p:cNvPr>
            <p:cNvSpPr>
              <a:spLocks noChangeArrowheads="1"/>
            </p:cNvSpPr>
            <p:nvPr/>
          </p:nvSpPr>
          <p:spPr bwMode="auto">
            <a:xfrm>
              <a:off x="4419677" y="948465"/>
              <a:ext cx="10242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fontAlgn="base" hangingPunct="0">
                <a:spcBef>
                  <a:spcPct val="0"/>
                </a:spcBef>
                <a:spcAft>
                  <a:spcPct val="0"/>
                </a:spcAft>
              </a:pPr>
              <a:r>
                <a:rPr lang="en-US" altLang="en-US" sz="3200" b="1">
                  <a:solidFill>
                    <a:schemeClr val="accent2"/>
                  </a:solidFill>
                </a:rPr>
                <a:t>Powers </a:t>
              </a:r>
            </a:p>
          </p:txBody>
        </p:sp>
      </p:grpSp>
      <p:sp>
        <p:nvSpPr>
          <p:cNvPr id="4" name="Rectangle 3">
            <a:extLst>
              <a:ext uri="{FF2B5EF4-FFF2-40B4-BE49-F238E27FC236}">
                <a16:creationId xmlns:a16="http://schemas.microsoft.com/office/drawing/2014/main" id="{55A79CE1-7855-42D4-B074-ABEFD0D6CEF9}"/>
              </a:ext>
            </a:extLst>
          </p:cNvPr>
          <p:cNvSpPr/>
          <p:nvPr/>
        </p:nvSpPr>
        <p:spPr>
          <a:xfrm>
            <a:off x="6580730" y="1152566"/>
            <a:ext cx="3591697" cy="1344086"/>
          </a:xfrm>
          <a:prstGeom prst="rect">
            <a:avLst/>
          </a:prstGeom>
        </p:spPr>
        <p:txBody>
          <a:bodyPr wrap="square">
            <a:spAutoFit/>
          </a:bodyPr>
          <a:lstStyle/>
          <a:p>
            <a:r>
              <a:rPr lang="en-US" sz="4400" b="1">
                <a:solidFill>
                  <a:schemeClr val="accent2"/>
                </a:solidFill>
                <a:latin typeface="Arial" panose="020B0604020202020204" pitchFamily="34" charset="0"/>
              </a:rPr>
              <a:t>&gt;2,000,000</a:t>
            </a:r>
            <a:br>
              <a:rPr lang="en-US" sz="1400">
                <a:solidFill>
                  <a:srgbClr val="808285"/>
                </a:solidFill>
                <a:latin typeface="Arial"/>
                <a:cs typeface="Arial"/>
              </a:rPr>
            </a:br>
            <a:r>
              <a:rPr lang="en-US" sz="1867">
                <a:solidFill>
                  <a:schemeClr val="tx2"/>
                </a:solidFill>
                <a:latin typeface="Arial"/>
                <a:cs typeface="Arial"/>
              </a:rPr>
              <a:t>MiCollab users </a:t>
            </a:r>
            <a:br>
              <a:rPr lang="en-US" sz="1867">
                <a:solidFill>
                  <a:schemeClr val="tx2"/>
                </a:solidFill>
                <a:latin typeface="Arial"/>
                <a:cs typeface="Arial"/>
              </a:rPr>
            </a:br>
            <a:endParaRPr lang="en-US" sz="1600">
              <a:solidFill>
                <a:schemeClr val="tx2"/>
              </a:solidFill>
            </a:endParaRPr>
          </a:p>
        </p:txBody>
      </p:sp>
      <p:sp>
        <p:nvSpPr>
          <p:cNvPr id="5" name="Rectangle 4">
            <a:extLst>
              <a:ext uri="{FF2B5EF4-FFF2-40B4-BE49-F238E27FC236}">
                <a16:creationId xmlns:a16="http://schemas.microsoft.com/office/drawing/2014/main" id="{A798D63C-247D-44E4-BA33-8EB199D97C8D}"/>
              </a:ext>
            </a:extLst>
          </p:cNvPr>
          <p:cNvSpPr/>
          <p:nvPr/>
        </p:nvSpPr>
        <p:spPr>
          <a:xfrm>
            <a:off x="6581437" y="4093419"/>
            <a:ext cx="3081245" cy="1323439"/>
          </a:xfrm>
          <a:prstGeom prst="rect">
            <a:avLst/>
          </a:prstGeom>
        </p:spPr>
        <p:txBody>
          <a:bodyPr wrap="square">
            <a:spAutoFit/>
          </a:bodyPr>
          <a:lstStyle/>
          <a:p>
            <a:pPr algn="ctr"/>
            <a:r>
              <a:rPr lang="en-US" sz="3200" b="1">
                <a:solidFill>
                  <a:schemeClr val="accent2"/>
                </a:solidFill>
                <a:latin typeface="Arial"/>
                <a:cs typeface="Arial"/>
              </a:rPr>
              <a:t>9,750</a:t>
            </a:r>
            <a:r>
              <a:rPr lang="en-US" sz="3200" b="1">
                <a:solidFill>
                  <a:schemeClr val="accent1"/>
                </a:solidFill>
                <a:latin typeface="Arial"/>
                <a:cs typeface="Arial"/>
              </a:rPr>
              <a:t> </a:t>
            </a:r>
            <a:r>
              <a:rPr lang="en-US" sz="3200">
                <a:solidFill>
                  <a:schemeClr val="tx2"/>
                </a:solidFill>
                <a:latin typeface="Arial"/>
                <a:cs typeface="Arial"/>
              </a:rPr>
              <a:t>systems </a:t>
            </a:r>
            <a:br>
              <a:rPr lang="en-US" sz="2400">
                <a:solidFill>
                  <a:srgbClr val="808285"/>
                </a:solidFill>
                <a:latin typeface="Arial"/>
                <a:cs typeface="Arial"/>
              </a:rPr>
            </a:br>
            <a:r>
              <a:rPr lang="en-US" sz="2400">
                <a:solidFill>
                  <a:schemeClr val="tx2"/>
                </a:solidFill>
                <a:latin typeface="Arial"/>
                <a:cs typeface="Arial"/>
              </a:rPr>
              <a:t>have been updated </a:t>
            </a:r>
            <a:br>
              <a:rPr lang="en-US" sz="2400">
                <a:solidFill>
                  <a:schemeClr val="tx2"/>
                </a:solidFill>
                <a:latin typeface="Arial"/>
                <a:cs typeface="Arial"/>
              </a:rPr>
            </a:br>
            <a:r>
              <a:rPr lang="en-US" sz="2400">
                <a:solidFill>
                  <a:schemeClr val="tx2"/>
                </a:solidFill>
                <a:latin typeface="Arial"/>
                <a:cs typeface="Arial"/>
              </a:rPr>
              <a:t>to </a:t>
            </a:r>
            <a:r>
              <a:rPr lang="en-US" sz="2400" b="1">
                <a:solidFill>
                  <a:schemeClr val="tx2"/>
                </a:solidFill>
                <a:latin typeface="Arial"/>
                <a:cs typeface="Arial"/>
              </a:rPr>
              <a:t>MiCollab R9</a:t>
            </a:r>
            <a:endParaRPr lang="en-US" sz="2400" b="1">
              <a:solidFill>
                <a:schemeClr val="tx2"/>
              </a:solidFill>
            </a:endParaRPr>
          </a:p>
        </p:txBody>
      </p:sp>
      <p:grpSp>
        <p:nvGrpSpPr>
          <p:cNvPr id="7" name="Group 6">
            <a:extLst>
              <a:ext uri="{FF2B5EF4-FFF2-40B4-BE49-F238E27FC236}">
                <a16:creationId xmlns:a16="http://schemas.microsoft.com/office/drawing/2014/main" id="{5FE9E3D5-0C14-D34C-9698-DD9E80F8DA99}"/>
              </a:ext>
            </a:extLst>
          </p:cNvPr>
          <p:cNvGrpSpPr/>
          <p:nvPr/>
        </p:nvGrpSpPr>
        <p:grpSpPr>
          <a:xfrm>
            <a:off x="2367066" y="4219571"/>
            <a:ext cx="2624116" cy="1023972"/>
            <a:chOff x="1213069" y="1405125"/>
            <a:chExt cx="2624115" cy="1023972"/>
          </a:xfrm>
        </p:grpSpPr>
        <p:grpSp>
          <p:nvGrpSpPr>
            <p:cNvPr id="9" name="Group 8">
              <a:extLst>
                <a:ext uri="{FF2B5EF4-FFF2-40B4-BE49-F238E27FC236}">
                  <a16:creationId xmlns:a16="http://schemas.microsoft.com/office/drawing/2014/main" id="{57D8B352-467A-4310-AF5D-8543B55FE0BD}"/>
                </a:ext>
              </a:extLst>
            </p:cNvPr>
            <p:cNvGrpSpPr/>
            <p:nvPr/>
          </p:nvGrpSpPr>
          <p:grpSpPr>
            <a:xfrm>
              <a:off x="1213069" y="1494072"/>
              <a:ext cx="2624115" cy="935025"/>
              <a:chOff x="374206" y="2382108"/>
              <a:chExt cx="1968087" cy="701269"/>
            </a:xfrm>
          </p:grpSpPr>
          <p:sp>
            <p:nvSpPr>
              <p:cNvPr id="64" name="Rectangle 3037">
                <a:extLst>
                  <a:ext uri="{FF2B5EF4-FFF2-40B4-BE49-F238E27FC236}">
                    <a16:creationId xmlns:a16="http://schemas.microsoft.com/office/drawing/2014/main" id="{BB0CEE9E-1A19-4BEF-BBD3-F727C8EE7E57}"/>
                  </a:ext>
                </a:extLst>
              </p:cNvPr>
              <p:cNvSpPr>
                <a:spLocks noChangeArrowheads="1"/>
              </p:cNvSpPr>
              <p:nvPr/>
            </p:nvSpPr>
            <p:spPr bwMode="auto">
              <a:xfrm>
                <a:off x="390098" y="2382108"/>
                <a:ext cx="1144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fontAlgn="base" hangingPunct="0">
                  <a:spcBef>
                    <a:spcPct val="0"/>
                  </a:spcBef>
                  <a:spcAft>
                    <a:spcPct val="0"/>
                  </a:spcAft>
                </a:pPr>
                <a:r>
                  <a:rPr lang="en-US" altLang="en-US" sz="4000" b="1">
                    <a:solidFill>
                      <a:schemeClr val="accent2"/>
                    </a:solidFill>
                  </a:rPr>
                  <a:t>&gt;200K</a:t>
                </a:r>
                <a:endParaRPr lang="en-US" altLang="en-US" sz="4000">
                  <a:solidFill>
                    <a:schemeClr val="accent2"/>
                  </a:solidFill>
                </a:endParaRPr>
              </a:p>
            </p:txBody>
          </p:sp>
          <p:sp>
            <p:nvSpPr>
              <p:cNvPr id="65" name="Rectangle 3041">
                <a:extLst>
                  <a:ext uri="{FF2B5EF4-FFF2-40B4-BE49-F238E27FC236}">
                    <a16:creationId xmlns:a16="http://schemas.microsoft.com/office/drawing/2014/main" id="{2C08E374-56D9-465F-A9A2-0337BCAC08F0}"/>
                  </a:ext>
                </a:extLst>
              </p:cNvPr>
              <p:cNvSpPr>
                <a:spLocks noChangeArrowheads="1"/>
              </p:cNvSpPr>
              <p:nvPr/>
            </p:nvSpPr>
            <p:spPr bwMode="auto">
              <a:xfrm>
                <a:off x="374206" y="2852544"/>
                <a:ext cx="1968087"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Geneva" charset="0"/>
                    <a:cs typeface="Geneva" charset="0"/>
                  </a:defRPr>
                </a:lvl1pPr>
                <a:lvl2pPr marL="457200">
                  <a:defRPr>
                    <a:solidFill>
                      <a:schemeClr val="tx1"/>
                    </a:solidFill>
                    <a:latin typeface="Arial" panose="020B0604020202020204" pitchFamily="34" charset="0"/>
                    <a:ea typeface="Geneva" charset="0"/>
                    <a:cs typeface="Geneva" charset="0"/>
                  </a:defRPr>
                </a:lvl2pPr>
                <a:lvl3pPr marL="914400">
                  <a:defRPr>
                    <a:solidFill>
                      <a:schemeClr val="tx1"/>
                    </a:solidFill>
                    <a:latin typeface="Arial" panose="020B0604020202020204" pitchFamily="34" charset="0"/>
                    <a:ea typeface="Geneva" charset="0"/>
                    <a:cs typeface="Geneva" charset="0"/>
                  </a:defRPr>
                </a:lvl3pPr>
                <a:lvl4pPr marL="1371600">
                  <a:defRPr>
                    <a:solidFill>
                      <a:schemeClr val="tx1"/>
                    </a:solidFill>
                    <a:latin typeface="Arial" panose="020B0604020202020204" pitchFamily="34" charset="0"/>
                    <a:ea typeface="Geneva" charset="0"/>
                    <a:cs typeface="Geneva" charset="0"/>
                  </a:defRPr>
                </a:lvl4pPr>
                <a:lvl5pPr marL="1828800">
                  <a:defRPr>
                    <a:solidFill>
                      <a:schemeClr val="tx1"/>
                    </a:solidFill>
                    <a:latin typeface="Arial" panose="020B0604020202020204" pitchFamily="34" charset="0"/>
                    <a:ea typeface="Geneva" charset="0"/>
                    <a:cs typeface="Geneva" charset="0"/>
                  </a:defRPr>
                </a:lvl5pPr>
                <a:lvl6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indent="549275"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0" hangingPunct="0"/>
                <a:r>
                  <a:rPr lang="en-US" altLang="en-US" sz="2000">
                    <a:solidFill>
                      <a:srgbClr val="1A9FDA"/>
                    </a:solidFill>
                  </a:rPr>
                  <a:t>users shipped annually</a:t>
                </a:r>
              </a:p>
            </p:txBody>
          </p:sp>
        </p:grpSp>
        <p:pic>
          <p:nvPicPr>
            <p:cNvPr id="6" name="Graphic 5">
              <a:extLst>
                <a:ext uri="{FF2B5EF4-FFF2-40B4-BE49-F238E27FC236}">
                  <a16:creationId xmlns:a16="http://schemas.microsoft.com/office/drawing/2014/main" id="{4608C537-A763-6544-9D2D-168B5861FA44}"/>
                </a:ext>
              </a:extLst>
            </p:cNvPr>
            <p:cNvPicPr>
              <a:picLocks noChangeAspect="1"/>
            </p:cNvPicPr>
            <p:nvPr/>
          </p:nvPicPr>
          <p:blipFill>
            <a:blip r:embed="rId3"/>
            <a:stretch>
              <a:fillRect/>
            </a:stretch>
          </p:blipFill>
          <p:spPr>
            <a:xfrm>
              <a:off x="2987572" y="1405125"/>
              <a:ext cx="685800" cy="685800"/>
            </a:xfrm>
            <a:prstGeom prst="rect">
              <a:avLst/>
            </a:prstGeom>
          </p:spPr>
        </p:pic>
      </p:grpSp>
      <p:sp>
        <p:nvSpPr>
          <p:cNvPr id="48" name="Slide Number Placeholder 2">
            <a:extLst>
              <a:ext uri="{FF2B5EF4-FFF2-40B4-BE49-F238E27FC236}">
                <a16:creationId xmlns:a16="http://schemas.microsoft.com/office/drawing/2014/main" id="{074507B0-9BBD-4897-9597-3E83BD82AF08}"/>
              </a:ext>
            </a:extLst>
          </p:cNvPr>
          <p:cNvSpPr>
            <a:spLocks noGrp="1"/>
          </p:cNvSpPr>
          <p:nvPr>
            <p:ph type="sldNum" sz="quarter" idx="10"/>
          </p:nvPr>
        </p:nvSpPr>
        <p:spPr>
          <a:xfrm>
            <a:off x="304802" y="6254496"/>
            <a:ext cx="630767" cy="365125"/>
          </a:xfrm>
        </p:spPr>
        <p:txBody>
          <a:bodyPr/>
          <a:lstStyle/>
          <a:p>
            <a:pPr>
              <a:defRPr/>
            </a:pPr>
            <a:fld id="{2BCF5BF9-707C-7142-BA06-7C1820F571AA}" type="slidenum">
              <a:rPr lang="en-US" smtClean="0"/>
              <a:pPr>
                <a:defRPr/>
              </a:pPr>
              <a:t>4</a:t>
            </a:fld>
            <a:endParaRPr lang="en-US"/>
          </a:p>
        </p:txBody>
      </p:sp>
      <p:pic>
        <p:nvPicPr>
          <p:cNvPr id="49" name="Picture 16">
            <a:extLst>
              <a:ext uri="{FF2B5EF4-FFF2-40B4-BE49-F238E27FC236}">
                <a16:creationId xmlns:a16="http://schemas.microsoft.com/office/drawing/2014/main" id="{9AB8011F-A94E-44A2-8D59-1AC853E97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6248" y="2267100"/>
            <a:ext cx="1042382" cy="1042383"/>
          </a:xfrm>
          <a:prstGeom prst="rect">
            <a:avLst/>
          </a:prstGeom>
        </p:spPr>
      </p:pic>
    </p:spTree>
    <p:extLst>
      <p:ext uri="{BB962C8B-B14F-4D97-AF65-F5344CB8AC3E}">
        <p14:creationId xmlns:p14="http://schemas.microsoft.com/office/powerpoint/2010/main" val="35034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err="1">
                <a:latin typeface="Arial" panose="020B0604020202020204" pitchFamily="34" charset="0"/>
                <a:ea typeface="Geneva" pitchFamily="-84" charset="0"/>
                <a:cs typeface="Arial" panose="020B0604020202020204" pitchFamily="34" charset="0"/>
              </a:rPr>
              <a:t>MiCollab</a:t>
            </a:r>
            <a:r>
              <a:rPr lang="en-US" altLang="en-US" dirty="0">
                <a:latin typeface="Arial" panose="020B0604020202020204" pitchFamily="34" charset="0"/>
                <a:ea typeface="Geneva" pitchFamily="-84" charset="0"/>
                <a:cs typeface="Arial" panose="020B0604020202020204" pitchFamily="34" charset="0"/>
              </a:rPr>
              <a:t> Roadmap </a:t>
            </a:r>
            <a:endParaRPr lang="uk-UA" dirty="0">
              <a:solidFill>
                <a:srgbClr val="002060"/>
              </a:solidFill>
            </a:endParaRPr>
          </a:p>
        </p:txBody>
      </p:sp>
      <p:sp>
        <p:nvSpPr>
          <p:cNvPr id="29" name="Content Placeholder 2">
            <a:extLst>
              <a:ext uri="{FF2B5EF4-FFF2-40B4-BE49-F238E27FC236}">
                <a16:creationId xmlns:a16="http://schemas.microsoft.com/office/drawing/2014/main" id="{03C9A064-560D-485D-ACD8-FF7B3EF6F8DD}"/>
              </a:ext>
            </a:extLst>
          </p:cNvPr>
          <p:cNvSpPr txBox="1">
            <a:spLocks/>
          </p:cNvSpPr>
          <p:nvPr/>
        </p:nvSpPr>
        <p:spPr>
          <a:xfrm>
            <a:off x="6066063" y="1128713"/>
            <a:ext cx="5493757" cy="4525963"/>
          </a:xfrm>
          <a:prstGeom prst="rect">
            <a:avLst/>
          </a:prstGeom>
        </p:spPr>
        <p:txBody>
          <a:bodyPr/>
          <a:lstStyle>
            <a:lvl1pPr marL="0" indent="0" algn="l" defTabSz="342946" rtl="0" eaLnBrk="1" fontAlgn="base" hangingPunct="1">
              <a:spcBef>
                <a:spcPts val="1950"/>
              </a:spcBef>
              <a:spcAft>
                <a:spcPct val="0"/>
              </a:spcAft>
              <a:buClr>
                <a:schemeClr val="tx2"/>
              </a:buClr>
              <a:buFont typeface="Arial" charset="0"/>
              <a:buNone/>
              <a:defRPr sz="2200" kern="1200">
                <a:solidFill>
                  <a:srgbClr val="15325F"/>
                </a:solidFill>
                <a:latin typeface="Arial"/>
                <a:ea typeface="Geneva" charset="0"/>
                <a:cs typeface="Arial"/>
              </a:defRPr>
            </a:lvl1pPr>
            <a:lvl2pPr marL="342946" indent="0" algn="l" defTabSz="342946" rtl="0" eaLnBrk="1" fontAlgn="base" hangingPunct="1">
              <a:lnSpc>
                <a:spcPts val="2160"/>
              </a:lnSpc>
              <a:spcBef>
                <a:spcPts val="750"/>
              </a:spcBef>
              <a:spcAft>
                <a:spcPct val="0"/>
              </a:spcAft>
              <a:buClr>
                <a:schemeClr val="tx2"/>
              </a:buClr>
              <a:buFont typeface="Arial" charset="0"/>
              <a:buNone/>
              <a:defRPr sz="1800" kern="1200">
                <a:solidFill>
                  <a:srgbClr val="808285"/>
                </a:solidFill>
                <a:latin typeface="Arial"/>
                <a:ea typeface="Geneva" charset="0"/>
                <a:cs typeface="Arial"/>
              </a:defRPr>
            </a:lvl2pPr>
            <a:lvl3pPr marL="628650" indent="-173038" algn="l" defTabSz="342946" rtl="0" eaLnBrk="1" fontAlgn="base" hangingPunct="1">
              <a:lnSpc>
                <a:spcPts val="2100"/>
              </a:lnSpc>
              <a:spcBef>
                <a:spcPts val="750"/>
              </a:spcBef>
              <a:spcAft>
                <a:spcPct val="0"/>
              </a:spcAft>
              <a:buClr>
                <a:srgbClr val="00A1E0"/>
              </a:buClr>
              <a:buFont typeface="Arial" charset="0"/>
              <a:buChar char="•"/>
              <a:defRPr sz="1400" kern="1200">
                <a:solidFill>
                  <a:srgbClr val="808285"/>
                </a:solidFill>
                <a:latin typeface="Arial"/>
                <a:ea typeface="Geneva" charset="0"/>
                <a:cs typeface="Arial"/>
              </a:defRPr>
            </a:lvl3pPr>
            <a:lvl4pPr marL="1084263" indent="-168275" algn="l" defTabSz="342946" rtl="0" eaLnBrk="1" fontAlgn="base" hangingPunct="1">
              <a:lnSpc>
                <a:spcPts val="2100"/>
              </a:lnSpc>
              <a:spcBef>
                <a:spcPts val="750"/>
              </a:spcBef>
              <a:spcAft>
                <a:spcPct val="0"/>
              </a:spcAft>
              <a:buClr>
                <a:srgbClr val="00A1E0"/>
              </a:buClr>
              <a:buFont typeface="Lucida Grande"/>
              <a:buChar char="–"/>
              <a:defRPr sz="1300" kern="1200">
                <a:solidFill>
                  <a:srgbClr val="808285"/>
                </a:solidFill>
                <a:latin typeface="Arial"/>
                <a:ea typeface="Geneva" charset="0"/>
                <a:cs typeface="Arial"/>
              </a:defRPr>
            </a:lvl4pPr>
            <a:lvl5pPr marL="1258888" indent="-174625" algn="l" defTabSz="342946" rtl="0" eaLnBrk="1" fontAlgn="base" hangingPunct="1">
              <a:lnSpc>
                <a:spcPts val="2100"/>
              </a:lnSpc>
              <a:spcBef>
                <a:spcPts val="750"/>
              </a:spcBef>
              <a:spcAft>
                <a:spcPct val="0"/>
              </a:spcAft>
              <a:buClr>
                <a:srgbClr val="00A1E0"/>
              </a:buClr>
              <a:buFont typeface="Lucida Grande"/>
              <a:buChar char="–"/>
              <a:tabLst/>
              <a:defRPr sz="1300" kern="1200">
                <a:solidFill>
                  <a:srgbClr val="808285"/>
                </a:solidFill>
                <a:latin typeface="Arial"/>
                <a:ea typeface="Geneva" charset="0"/>
                <a:cs typeface="Arial"/>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defTabSz="457250">
              <a:spcBef>
                <a:spcPts val="1200"/>
              </a:spcBef>
              <a:buClr>
                <a:srgbClr val="009CDC"/>
              </a:buClr>
            </a:pPr>
            <a:r>
              <a:rPr lang="en-US" altLang="en-US" sz="1800" dirty="0">
                <a:latin typeface="Arial" pitchFamily="34" charset="0"/>
                <a:cs typeface="Arial" pitchFamily="34" charset="0"/>
              </a:rPr>
              <a:t>	     </a:t>
            </a:r>
            <a:r>
              <a:rPr lang="en-US" altLang="en-US" sz="1800" dirty="0" err="1">
                <a:latin typeface="Arial" pitchFamily="34" charset="0"/>
                <a:cs typeface="Arial" pitchFamily="34" charset="0"/>
              </a:rPr>
              <a:t>MiCollab</a:t>
            </a:r>
            <a:r>
              <a:rPr lang="en-US" altLang="en-US" sz="1800" dirty="0">
                <a:latin typeface="Arial" pitchFamily="34" charset="0"/>
                <a:cs typeface="Arial" pitchFamily="34" charset="0"/>
              </a:rPr>
              <a:t> 9.3 (1H 2021)</a:t>
            </a:r>
          </a:p>
          <a:p>
            <a:pPr marL="1219170" lvl="2" indent="-380990" defTabSz="457250">
              <a:lnSpc>
                <a:spcPct val="100000"/>
              </a:lnSpc>
              <a:spcBef>
                <a:spcPts val="600"/>
              </a:spcBef>
              <a:buFont typeface="Arial" panose="020B0604020202020204" pitchFamily="34" charset="0"/>
              <a:buChar char="•"/>
            </a:pPr>
            <a:r>
              <a:rPr lang="en-US" altLang="en-US" sz="1867" dirty="0">
                <a:latin typeface="Arial" pitchFamily="34" charset="0"/>
                <a:ea typeface="Geneva" pitchFamily="-84" charset="0"/>
                <a:cs typeface="Arial" pitchFamily="34" charset="0"/>
              </a:rPr>
              <a:t>Azure AD Authentication</a:t>
            </a:r>
          </a:p>
          <a:p>
            <a:pPr marL="1219170" lvl="2" indent="-380990" defTabSz="457250">
              <a:lnSpc>
                <a:spcPct val="100000"/>
              </a:lnSpc>
              <a:spcBef>
                <a:spcPts val="600"/>
              </a:spcBef>
              <a:buFont typeface="Arial" panose="020B0604020202020204" pitchFamily="34" charset="0"/>
              <a:buChar char="•"/>
            </a:pPr>
            <a:r>
              <a:rPr lang="en-US" altLang="en-US" sz="1867" dirty="0">
                <a:latin typeface="Arial" pitchFamily="34" charset="0"/>
                <a:ea typeface="Geneva" pitchFamily="-84" charset="0"/>
                <a:cs typeface="Arial" pitchFamily="34" charset="0"/>
              </a:rPr>
              <a:t>Centralized Management</a:t>
            </a:r>
          </a:p>
          <a:p>
            <a:pPr marL="1219170" lvl="2" indent="-380990" defTabSz="457250">
              <a:lnSpc>
                <a:spcPct val="100000"/>
              </a:lnSpc>
              <a:spcBef>
                <a:spcPts val="600"/>
              </a:spcBef>
              <a:buFont typeface="Arial" panose="020B0604020202020204" pitchFamily="34" charset="0"/>
              <a:buChar char="•"/>
            </a:pPr>
            <a:r>
              <a:rPr lang="en-US" sz="1867" kern="0" dirty="0">
                <a:solidFill>
                  <a:srgbClr val="7F8185"/>
                </a:solidFill>
                <a:latin typeface="Arial" panose="020B0604020202020204" pitchFamily="34" charset="0"/>
                <a:ea typeface="Avenir Book"/>
                <a:cs typeface="Arial" panose="020B0604020202020204" pitchFamily="34" charset="0"/>
                <a:sym typeface="Avenir Book"/>
              </a:rPr>
              <a:t>Flexible CLI for MX-ONE</a:t>
            </a:r>
          </a:p>
          <a:p>
            <a:pPr marL="1219170" lvl="2" indent="-380990" defTabSz="457250">
              <a:lnSpc>
                <a:spcPct val="100000"/>
              </a:lnSpc>
              <a:spcBef>
                <a:spcPts val="600"/>
              </a:spcBef>
              <a:buFont typeface="Arial" panose="020B0604020202020204" pitchFamily="34" charset="0"/>
              <a:buChar char="•"/>
            </a:pPr>
            <a:r>
              <a:rPr lang="en-US" sz="1867" kern="0" dirty="0">
                <a:solidFill>
                  <a:srgbClr val="7F8185"/>
                </a:solidFill>
                <a:latin typeface="Arial" panose="020B0604020202020204" pitchFamily="34" charset="0"/>
                <a:ea typeface="Avenir Medium"/>
                <a:cs typeface="Arial" panose="020B0604020202020204" pitchFamily="34" charset="0"/>
                <a:sym typeface="Avenir Book"/>
              </a:rPr>
              <a:t>Group Presence</a:t>
            </a:r>
          </a:p>
          <a:p>
            <a:pPr marL="1219170" lvl="2" indent="-380990" defTabSz="457250">
              <a:lnSpc>
                <a:spcPct val="100000"/>
              </a:lnSpc>
              <a:spcBef>
                <a:spcPts val="600"/>
              </a:spcBef>
              <a:buFont typeface="Arial" panose="020B0604020202020204" pitchFamily="34" charset="0"/>
              <a:buChar char="•"/>
            </a:pPr>
            <a:r>
              <a:rPr lang="en-US" altLang="en-US" sz="1867" kern="0" dirty="0">
                <a:solidFill>
                  <a:srgbClr val="7F8185"/>
                </a:solidFill>
                <a:latin typeface="Arial" panose="020B0604020202020204" pitchFamily="34" charset="0"/>
                <a:ea typeface="Geneva" pitchFamily="-84" charset="0"/>
                <a:cs typeface="Arial" panose="020B0604020202020204" pitchFamily="34" charset="0"/>
                <a:sym typeface="Avenir Book"/>
              </a:rPr>
              <a:t>Group Chat Enhancements</a:t>
            </a:r>
            <a:endParaRPr lang="en-US" altLang="en-US" sz="1867" dirty="0">
              <a:latin typeface="Arial" pitchFamily="34" charset="0"/>
              <a:ea typeface="Geneva" pitchFamily="-84" charset="0"/>
              <a:cs typeface="Arial" pitchFamily="34" charset="0"/>
            </a:endParaRPr>
          </a:p>
          <a:p>
            <a:pPr marL="1219170" lvl="2" indent="-380990" defTabSz="457250">
              <a:lnSpc>
                <a:spcPct val="100000"/>
              </a:lnSpc>
              <a:spcBef>
                <a:spcPts val="600"/>
              </a:spcBef>
              <a:buFont typeface="Arial" panose="020B0604020202020204" pitchFamily="34" charset="0"/>
              <a:buChar char="•"/>
            </a:pPr>
            <a:endParaRPr lang="en-US" altLang="en-US" sz="1867" dirty="0">
              <a:latin typeface="Arial" pitchFamily="34" charset="0"/>
              <a:ea typeface="Geneva" pitchFamily="-84" charset="0"/>
              <a:cs typeface="Arial" pitchFamily="34" charset="0"/>
            </a:endParaRPr>
          </a:p>
        </p:txBody>
      </p:sp>
      <p:pic>
        <p:nvPicPr>
          <p:cNvPr id="16" name="Picture 15">
            <a:extLst>
              <a:ext uri="{FF2B5EF4-FFF2-40B4-BE49-F238E27FC236}">
                <a16:creationId xmlns:a16="http://schemas.microsoft.com/office/drawing/2014/main" id="{2E5C142D-8AB7-428D-8951-9A2D81360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68" y="2511667"/>
            <a:ext cx="5321717" cy="3084048"/>
          </a:xfrm>
          <a:prstGeom prst="rect">
            <a:avLst/>
          </a:prstGeom>
        </p:spPr>
      </p:pic>
      <p:sp>
        <p:nvSpPr>
          <p:cNvPr id="7" name="Slide Number Placeholder 2">
            <a:extLst>
              <a:ext uri="{FF2B5EF4-FFF2-40B4-BE49-F238E27FC236}">
                <a16:creationId xmlns:a16="http://schemas.microsoft.com/office/drawing/2014/main" id="{CE2B9358-6CD3-5846-8F85-1FFE714C98D2}"/>
              </a:ext>
            </a:extLst>
          </p:cNvPr>
          <p:cNvSpPr>
            <a:spLocks noGrp="1"/>
          </p:cNvSpPr>
          <p:nvPr>
            <p:ph type="sldNum" sz="quarter" idx="4"/>
          </p:nvPr>
        </p:nvSpPr>
        <p:spPr>
          <a:xfrm>
            <a:off x="363770" y="6528817"/>
            <a:ext cx="2743200" cy="161694"/>
          </a:xfrm>
        </p:spPr>
        <p:txBody>
          <a:bodyPr/>
          <a:lstStyle/>
          <a:p>
            <a:pPr defTabSz="1219170" fontAlgn="base">
              <a:spcBef>
                <a:spcPct val="0"/>
              </a:spcBef>
              <a:spcAft>
                <a:spcPct val="0"/>
              </a:spcAft>
              <a:defRPr/>
            </a:pPr>
            <a:fld id="{2BCF5BF9-707C-7142-BA06-7C1820F571AA}" type="slidenum">
              <a:rPr lang="en-US">
                <a:latin typeface="Arial" charset="0"/>
                <a:ea typeface="ＭＳ Ｐゴシック" charset="0"/>
              </a:rPr>
              <a:pPr defTabSz="1219170" fontAlgn="base">
                <a:spcBef>
                  <a:spcPct val="0"/>
                </a:spcBef>
                <a:spcAft>
                  <a:spcPct val="0"/>
                </a:spcAft>
                <a:defRPr/>
              </a:pPr>
              <a:t>5</a:t>
            </a:fld>
            <a:endParaRPr lang="en-US">
              <a:latin typeface="Arial" charset="0"/>
              <a:ea typeface="ＭＳ Ｐゴシック" charset="0"/>
            </a:endParaRPr>
          </a:p>
        </p:txBody>
      </p:sp>
      <p:sp>
        <p:nvSpPr>
          <p:cNvPr id="2" name="Rechteck 1">
            <a:extLst>
              <a:ext uri="{FF2B5EF4-FFF2-40B4-BE49-F238E27FC236}">
                <a16:creationId xmlns:a16="http://schemas.microsoft.com/office/drawing/2014/main" id="{F2D229B7-A2A4-4513-A1AD-2349561CD931}"/>
              </a:ext>
            </a:extLst>
          </p:cNvPr>
          <p:cNvSpPr/>
          <p:nvPr/>
        </p:nvSpPr>
        <p:spPr>
          <a:xfrm>
            <a:off x="424542" y="1105037"/>
            <a:ext cx="5671457" cy="646331"/>
          </a:xfrm>
          <a:prstGeom prst="rect">
            <a:avLst/>
          </a:prstGeom>
        </p:spPr>
        <p:txBody>
          <a:bodyPr wrap="square">
            <a:spAutoFit/>
          </a:bodyPr>
          <a:lstStyle/>
          <a:p>
            <a:pPr defTabSz="457250">
              <a:spcBef>
                <a:spcPts val="2600"/>
              </a:spcBef>
              <a:buClr>
                <a:srgbClr val="009CDC"/>
              </a:buClr>
            </a:pPr>
            <a:r>
              <a:rPr lang="en-US" altLang="en-US" b="1" dirty="0">
                <a:solidFill>
                  <a:srgbClr val="009CDC"/>
                </a:solidFill>
                <a:latin typeface="Arial" pitchFamily="34" charset="0"/>
                <a:ea typeface="Geneva" pitchFamily="-84" charset="0"/>
                <a:cs typeface="Arial" pitchFamily="34" charset="0"/>
              </a:rPr>
              <a:t>Single point </a:t>
            </a:r>
            <a:r>
              <a:rPr lang="en-US" altLang="en-US" dirty="0">
                <a:latin typeface="Arial" pitchFamily="34" charset="0"/>
                <a:ea typeface="Geneva" pitchFamily="-84" charset="0"/>
                <a:cs typeface="Arial" pitchFamily="34" charset="0"/>
              </a:rPr>
              <a:t>for communications and collaboration to enhance the effectiveness of </a:t>
            </a:r>
            <a:r>
              <a:rPr lang="en-US" altLang="en-US" b="1" dirty="0">
                <a:solidFill>
                  <a:srgbClr val="009CDC"/>
                </a:solidFill>
                <a:latin typeface="Arial" pitchFamily="34" charset="0"/>
                <a:ea typeface="Geneva" pitchFamily="-84" charset="0"/>
                <a:cs typeface="Arial" pitchFamily="34" charset="0"/>
              </a:rPr>
              <a:t>every interaction</a:t>
            </a:r>
          </a:p>
        </p:txBody>
      </p:sp>
    </p:spTree>
    <p:extLst>
      <p:ext uri="{BB962C8B-B14F-4D97-AF65-F5344CB8AC3E}">
        <p14:creationId xmlns:p14="http://schemas.microsoft.com/office/powerpoint/2010/main" val="181665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33">
            <a:extLst>
              <a:ext uri="{FF2B5EF4-FFF2-40B4-BE49-F238E27FC236}">
                <a16:creationId xmlns:a16="http://schemas.microsoft.com/office/drawing/2014/main" id="{B2C71D86-221E-4042-96CF-E7884B3B7E1C}"/>
              </a:ext>
            </a:extLst>
          </p:cNvPr>
          <p:cNvCxnSpPr>
            <a:cxnSpLocks noChangeShapeType="1"/>
          </p:cNvCxnSpPr>
          <p:nvPr/>
        </p:nvCxnSpPr>
        <p:spPr bwMode="auto">
          <a:xfrm>
            <a:off x="10317803" y="3200304"/>
            <a:ext cx="0" cy="501958"/>
          </a:xfrm>
          <a:prstGeom prst="straightConnector1">
            <a:avLst/>
          </a:prstGeom>
          <a:noFill/>
          <a:ln w="28575" algn="ctr">
            <a:solidFill>
              <a:schemeClr val="accent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9CE259BC-31CF-4B36-BC3B-734C6FA24462}"/>
              </a:ext>
            </a:extLst>
          </p:cNvPr>
          <p:cNvCxnSpPr>
            <a:cxnSpLocks noChangeShapeType="1"/>
          </p:cNvCxnSpPr>
          <p:nvPr/>
        </p:nvCxnSpPr>
        <p:spPr bwMode="auto">
          <a:xfrm flipV="1">
            <a:off x="2203186" y="4044342"/>
            <a:ext cx="0" cy="429240"/>
          </a:xfrm>
          <a:prstGeom prst="straightConnector1">
            <a:avLst/>
          </a:prstGeom>
          <a:noFill/>
          <a:ln w="28575" algn="ctr">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33">
            <a:extLst>
              <a:ext uri="{FF2B5EF4-FFF2-40B4-BE49-F238E27FC236}">
                <a16:creationId xmlns:a16="http://schemas.microsoft.com/office/drawing/2014/main" id="{F9B25AC7-B2E2-4E7A-AFF1-AE7C7F886248}"/>
              </a:ext>
            </a:extLst>
          </p:cNvPr>
          <p:cNvCxnSpPr>
            <a:cxnSpLocks noChangeShapeType="1"/>
          </p:cNvCxnSpPr>
          <p:nvPr/>
        </p:nvCxnSpPr>
        <p:spPr bwMode="auto">
          <a:xfrm>
            <a:off x="1608697" y="2825389"/>
            <a:ext cx="0" cy="879144"/>
          </a:xfrm>
          <a:prstGeom prst="straightConnector1">
            <a:avLst/>
          </a:prstGeom>
          <a:noFill/>
          <a:ln w="28575" algn="ctr">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33">
            <a:extLst>
              <a:ext uri="{FF2B5EF4-FFF2-40B4-BE49-F238E27FC236}">
                <a16:creationId xmlns:a16="http://schemas.microsoft.com/office/drawing/2014/main" id="{B4C02C6E-E5CA-441A-A829-3BA2B1A90336}"/>
              </a:ext>
            </a:extLst>
          </p:cNvPr>
          <p:cNvCxnSpPr>
            <a:cxnSpLocks noChangeShapeType="1"/>
          </p:cNvCxnSpPr>
          <p:nvPr/>
        </p:nvCxnSpPr>
        <p:spPr bwMode="auto">
          <a:xfrm>
            <a:off x="6955034" y="2612837"/>
            <a:ext cx="0" cy="1091696"/>
          </a:xfrm>
          <a:prstGeom prst="straightConnector1">
            <a:avLst/>
          </a:prstGeom>
          <a:noFill/>
          <a:ln w="28575" algn="ctr">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5" name="Table 4"/>
          <p:cNvGraphicFramePr>
            <a:graphicFrameLocks noGrp="1"/>
          </p:cNvGraphicFramePr>
          <p:nvPr/>
        </p:nvGraphicFramePr>
        <p:xfrm>
          <a:off x="228601" y="3704533"/>
          <a:ext cx="11378988" cy="339808"/>
        </p:xfrm>
        <a:graphic>
          <a:graphicData uri="http://schemas.openxmlformats.org/drawingml/2006/table">
            <a:tbl>
              <a:tblPr firstRow="1" bandRow="1">
                <a:tableStyleId>{5C22544A-7EE6-4342-B048-85BDC9FD1C3A}</a:tableStyleId>
              </a:tblPr>
              <a:tblGrid>
                <a:gridCol w="2275801">
                  <a:extLst>
                    <a:ext uri="{9D8B030D-6E8A-4147-A177-3AD203B41FA5}">
                      <a16:colId xmlns:a16="http://schemas.microsoft.com/office/drawing/2014/main" val="20003"/>
                    </a:ext>
                  </a:extLst>
                </a:gridCol>
                <a:gridCol w="2362851">
                  <a:extLst>
                    <a:ext uri="{9D8B030D-6E8A-4147-A177-3AD203B41FA5}">
                      <a16:colId xmlns:a16="http://schemas.microsoft.com/office/drawing/2014/main" val="20004"/>
                    </a:ext>
                  </a:extLst>
                </a:gridCol>
                <a:gridCol w="3370168">
                  <a:extLst>
                    <a:ext uri="{9D8B030D-6E8A-4147-A177-3AD203B41FA5}">
                      <a16:colId xmlns:a16="http://schemas.microsoft.com/office/drawing/2014/main" val="20006"/>
                    </a:ext>
                  </a:extLst>
                </a:gridCol>
                <a:gridCol w="3370168">
                  <a:extLst>
                    <a:ext uri="{9D8B030D-6E8A-4147-A177-3AD203B41FA5}">
                      <a16:colId xmlns:a16="http://schemas.microsoft.com/office/drawing/2014/main" val="3915090528"/>
                    </a:ext>
                  </a:extLst>
                </a:gridCol>
              </a:tblGrid>
              <a:tr h="339808">
                <a:tc>
                  <a:txBody>
                    <a:bodyPr/>
                    <a:lstStyle/>
                    <a:p>
                      <a:pPr algn="ctr"/>
                      <a:r>
                        <a:rPr lang="en-US" sz="1600">
                          <a:solidFill>
                            <a:schemeClr val="tx1"/>
                          </a:solidFill>
                        </a:rPr>
                        <a:t>2H’21</a:t>
                      </a:r>
                    </a:p>
                  </a:txBody>
                  <a:tcPr marL="91431" marR="91431" marT="45709" marB="45709">
                    <a:solidFill>
                      <a:schemeClr val="tx1">
                        <a:lumMod val="20000"/>
                        <a:lumOff val="80000"/>
                      </a:schemeClr>
                    </a:solidFill>
                  </a:tcPr>
                </a:tc>
                <a:tc>
                  <a:txBody>
                    <a:bodyPr/>
                    <a:lstStyle/>
                    <a:p>
                      <a:pPr algn="ctr"/>
                      <a:r>
                        <a:rPr lang="en-US" sz="1600">
                          <a:solidFill>
                            <a:schemeClr val="tx1"/>
                          </a:solidFill>
                        </a:rPr>
                        <a:t>1H’22</a:t>
                      </a:r>
                    </a:p>
                  </a:txBody>
                  <a:tcPr marL="91431" marR="91431" marT="45709" marB="45709">
                    <a:solidFill>
                      <a:schemeClr val="tx1">
                        <a:lumMod val="20000"/>
                        <a:lumOff val="80000"/>
                      </a:schemeClr>
                    </a:solidFill>
                  </a:tcPr>
                </a:tc>
                <a:tc>
                  <a:txBody>
                    <a:bodyPr/>
                    <a:lstStyle/>
                    <a:p>
                      <a:pPr algn="ctr"/>
                      <a:r>
                        <a:rPr lang="en-US" sz="1600">
                          <a:solidFill>
                            <a:schemeClr val="tx1"/>
                          </a:solidFill>
                        </a:rPr>
                        <a:t>2H22</a:t>
                      </a:r>
                    </a:p>
                  </a:txBody>
                  <a:tcPr marL="91431" marR="91431" marT="45709" marB="45709">
                    <a:solidFill>
                      <a:schemeClr val="tx1">
                        <a:lumMod val="20000"/>
                        <a:lumOff val="80000"/>
                      </a:schemeClr>
                    </a:solidFill>
                  </a:tcPr>
                </a:tc>
                <a:tc>
                  <a:txBody>
                    <a:bodyPr/>
                    <a:lstStyle/>
                    <a:p>
                      <a:pPr algn="ctr"/>
                      <a:r>
                        <a:rPr lang="en-US" sz="1600">
                          <a:solidFill>
                            <a:schemeClr val="tx1"/>
                          </a:solidFill>
                        </a:rPr>
                        <a:t>2023 and Beyond</a:t>
                      </a:r>
                    </a:p>
                  </a:txBody>
                  <a:tcPr marL="91431" marR="91431" marT="45709" marB="45709">
                    <a:solidFill>
                      <a:schemeClr val="tx1">
                        <a:lumMod val="20000"/>
                        <a:lumOff val="80000"/>
                      </a:schemeClr>
                    </a:solidFill>
                  </a:tcPr>
                </a:tc>
                <a:extLst>
                  <a:ext uri="{0D108BD9-81ED-4DB2-BD59-A6C34878D82A}">
                    <a16:rowId xmlns:a16="http://schemas.microsoft.com/office/drawing/2014/main" val="10000"/>
                  </a:ext>
                </a:extLst>
              </a:tr>
            </a:tbl>
          </a:graphicData>
        </a:graphic>
      </p:graphicFrame>
      <p:sp>
        <p:nvSpPr>
          <p:cNvPr id="37" name="Title 1"/>
          <p:cNvSpPr txBox="1">
            <a:spLocks noGrp="1"/>
          </p:cNvSpPr>
          <p:nvPr>
            <p:ph type="title"/>
          </p:nvPr>
        </p:nvSpPr>
        <p:spPr/>
        <p:txBody>
          <a:bodyPr/>
          <a:lstStyle/>
          <a:p>
            <a:r>
              <a:rPr lang="en-US"/>
              <a:t>MiCollab </a:t>
            </a:r>
            <a:r>
              <a:rPr lang="en-CA" altLang="en-US"/>
              <a:t>– Planned Releases and Directional Roadmap </a:t>
            </a:r>
          </a:p>
        </p:txBody>
      </p:sp>
      <p:cxnSp>
        <p:nvCxnSpPr>
          <p:cNvPr id="27" name="Straight Arrow Connector 33"/>
          <p:cNvCxnSpPr>
            <a:cxnSpLocks noChangeShapeType="1"/>
          </p:cNvCxnSpPr>
          <p:nvPr/>
        </p:nvCxnSpPr>
        <p:spPr bwMode="auto">
          <a:xfrm>
            <a:off x="4636434" y="1211159"/>
            <a:ext cx="0" cy="1476000"/>
          </a:xfrm>
          <a:prstGeom prst="straightConnector1">
            <a:avLst/>
          </a:prstGeom>
          <a:noFill/>
          <a:ln w="28575" algn="ctr">
            <a:no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228600" y="860845"/>
            <a:ext cx="4025405" cy="2700739"/>
          </a:xfrm>
          <a:prstGeom prst="rect">
            <a:avLst/>
          </a:prstGeom>
          <a:solidFill>
            <a:srgbClr val="00B0F0"/>
          </a:solidFill>
          <a:ln w="19050">
            <a:noFill/>
          </a:ln>
          <a:effectLst/>
        </p:spPr>
        <p:style>
          <a:lnRef idx="1">
            <a:schemeClr val="accent1"/>
          </a:lnRef>
          <a:fillRef idx="2">
            <a:schemeClr val="accent1"/>
          </a:fillRef>
          <a:effectRef idx="1">
            <a:schemeClr val="accent1"/>
          </a:effectRef>
          <a:fontRef idx="minor">
            <a:schemeClr val="dk1"/>
          </a:fontRef>
        </p:style>
        <p:txBody>
          <a:bodyPr wrap="square" anchor="t">
            <a:spAutoFit/>
          </a:bodyPr>
          <a:lstStyle/>
          <a:p>
            <a:pPr algn="ctr" defTabSz="914377">
              <a:defRPr/>
            </a:pPr>
            <a:r>
              <a:rPr lang="en-US" sz="1400" b="1" dirty="0" err="1">
                <a:solidFill>
                  <a:schemeClr val="bg1"/>
                </a:solidFill>
                <a:latin typeface="Arial"/>
              </a:rPr>
              <a:t>MiCollab</a:t>
            </a:r>
            <a:r>
              <a:rPr lang="en-US" sz="1400" b="1" dirty="0">
                <a:solidFill>
                  <a:schemeClr val="bg1"/>
                </a:solidFill>
                <a:latin typeface="Arial"/>
              </a:rPr>
              <a:t> 9.4 (GA Nov.)</a:t>
            </a:r>
            <a:endParaRPr lang="en-US" sz="1400" b="1" dirty="0">
              <a:solidFill>
                <a:schemeClr val="bg1"/>
              </a:solidFill>
              <a:latin typeface="Arial"/>
              <a:cs typeface="Arial"/>
            </a:endParaRPr>
          </a:p>
          <a:p>
            <a:pPr>
              <a:spcBef>
                <a:spcPts val="600"/>
              </a:spcBef>
              <a:defRPr/>
            </a:pPr>
            <a:r>
              <a:rPr lang="en-US" sz="1200" b="1" dirty="0">
                <a:solidFill>
                  <a:srgbClr val="FFFFFF"/>
                </a:solidFill>
                <a:latin typeface="Arial"/>
              </a:rPr>
              <a:t>Compliance / TCO</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b="1" dirty="0">
                <a:solidFill>
                  <a:schemeClr val="bg1"/>
                </a:solidFill>
                <a:cs typeface="Arial"/>
              </a:rPr>
              <a:t>RAY BAUM’s Act</a:t>
            </a:r>
          </a:p>
          <a:p>
            <a:pPr marL="170998" lvl="1" indent="-170998" defTabSz="914377">
              <a:spcBef>
                <a:spcPts val="300"/>
              </a:spcBef>
              <a:buFont typeface="Arial" panose="020B0604020202020204" pitchFamily="34" charset="0"/>
              <a:buChar char="•"/>
              <a:defRPr/>
            </a:pPr>
            <a:r>
              <a:rPr lang="en-US" sz="1050" dirty="0">
                <a:solidFill>
                  <a:schemeClr val="bg1"/>
                </a:solidFill>
                <a:cs typeface="Arial"/>
              </a:rPr>
              <a:t>Azure SSO – UPN (non email format)</a:t>
            </a:r>
          </a:p>
          <a:p>
            <a:pPr marL="170998" lvl="1" indent="-170998" defTabSz="914377">
              <a:spcBef>
                <a:spcPts val="300"/>
              </a:spcBef>
              <a:buFont typeface="Arial" panose="020B0604020202020204" pitchFamily="34" charset="0"/>
              <a:buChar char="•"/>
              <a:defRPr/>
            </a:pPr>
            <a:r>
              <a:rPr lang="en-US" sz="1050" dirty="0">
                <a:solidFill>
                  <a:schemeClr val="bg1"/>
                </a:solidFill>
                <a:cs typeface="Arial"/>
              </a:rPr>
              <a:t>importing Contacts when </a:t>
            </a:r>
            <a:r>
              <a:rPr lang="en-US" sz="1050" dirty="0" err="1">
                <a:solidFill>
                  <a:schemeClr val="bg1"/>
                </a:solidFill>
                <a:cs typeface="Arial"/>
              </a:rPr>
              <a:t>CloudLink</a:t>
            </a:r>
            <a:r>
              <a:rPr lang="en-US" sz="1050" dirty="0">
                <a:solidFill>
                  <a:schemeClr val="bg1"/>
                </a:solidFill>
                <a:cs typeface="Arial"/>
              </a:rPr>
              <a:t> user provisioning is used</a:t>
            </a:r>
          </a:p>
          <a:p>
            <a:pPr>
              <a:spcBef>
                <a:spcPts val="600"/>
              </a:spcBef>
              <a:defRPr/>
            </a:pPr>
            <a:r>
              <a:rPr lang="en-US" sz="1200" b="1" dirty="0">
                <a:solidFill>
                  <a:srgbClr val="FFFFFF"/>
                </a:solidFill>
                <a:latin typeface="Arial"/>
              </a:rPr>
              <a:t>Voice &amp; Telephony </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dirty="0">
                <a:solidFill>
                  <a:schemeClr val="bg1"/>
                </a:solidFill>
                <a:cs typeface="Arial"/>
              </a:rPr>
              <a:t>Improved number info for group calls (MX-ONE, MiV5000)</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dirty="0">
                <a:solidFill>
                  <a:schemeClr val="bg1"/>
                </a:solidFill>
                <a:cs typeface="Arial"/>
              </a:rPr>
              <a:t>WebRTC improvements</a:t>
            </a:r>
          </a:p>
          <a:p>
            <a:pPr marL="0" lvl="1" defTabSz="914377">
              <a:spcBef>
                <a:spcPts val="300"/>
              </a:spcBef>
              <a:defRPr/>
            </a:pPr>
            <a:r>
              <a:rPr lang="en-US" sz="1200" b="1" dirty="0">
                <a:solidFill>
                  <a:srgbClr val="FFFFFF"/>
                </a:solidFill>
                <a:latin typeface="Arial"/>
              </a:rPr>
              <a:t>Usability</a:t>
            </a:r>
          </a:p>
          <a:p>
            <a:pPr marL="171450" lvl="1" indent="-171450" defTabSz="914377">
              <a:spcBef>
                <a:spcPts val="300"/>
              </a:spcBef>
              <a:buFont typeface="Arial" panose="020B0604020202020204" pitchFamily="34" charset="0"/>
              <a:buChar char="•"/>
              <a:defRPr/>
            </a:pPr>
            <a:r>
              <a:rPr lang="en-US" sz="1200" dirty="0">
                <a:solidFill>
                  <a:schemeClr val="bg1"/>
                </a:solidFill>
                <a:cs typeface="Arial"/>
              </a:rPr>
              <a:t>Improved Audio Device Handling</a:t>
            </a:r>
          </a:p>
          <a:p>
            <a:pPr marL="0" lvl="1" defTabSz="914377">
              <a:spcBef>
                <a:spcPts val="300"/>
              </a:spcBef>
              <a:defRPr/>
            </a:pPr>
            <a:r>
              <a:rPr lang="en-US" sz="1200" b="1" dirty="0">
                <a:solidFill>
                  <a:srgbClr val="FFFFFF"/>
                </a:solidFill>
                <a:latin typeface="Arial"/>
              </a:rPr>
              <a:t>Integration</a:t>
            </a:r>
          </a:p>
          <a:p>
            <a:pPr marL="171450" lvl="1" indent="-171450" defTabSz="914377">
              <a:spcBef>
                <a:spcPts val="300"/>
              </a:spcBef>
              <a:buFont typeface="Arial" panose="020B0604020202020204" pitchFamily="34" charset="0"/>
              <a:buChar char="•"/>
              <a:defRPr/>
            </a:pPr>
            <a:r>
              <a:rPr lang="en-US" sz="1050" dirty="0">
                <a:solidFill>
                  <a:schemeClr val="bg1"/>
                </a:solidFill>
                <a:cs typeface="Arial"/>
              </a:rPr>
              <a:t>Use with Mitel Assistant for MS Teams</a:t>
            </a:r>
          </a:p>
        </p:txBody>
      </p:sp>
      <p:sp>
        <p:nvSpPr>
          <p:cNvPr id="2" name="Slide Number Placeholder 1">
            <a:extLst>
              <a:ext uri="{FF2B5EF4-FFF2-40B4-BE49-F238E27FC236}">
                <a16:creationId xmlns:a16="http://schemas.microsoft.com/office/drawing/2014/main" id="{4A9FDD3B-1599-A742-9E70-C44DFB1B91DD}"/>
              </a:ext>
            </a:extLst>
          </p:cNvPr>
          <p:cNvSpPr>
            <a:spLocks noGrp="1"/>
          </p:cNvSpPr>
          <p:nvPr>
            <p:ph type="sldNum" sz="quarter" idx="4"/>
          </p:nvPr>
        </p:nvSpPr>
        <p:spPr>
          <a:xfrm>
            <a:off x="228600" y="6528817"/>
            <a:ext cx="2743200" cy="161694"/>
          </a:xfrm>
          <a:prstGeom prst="rect">
            <a:avLst/>
          </a:prstGeom>
        </p:spPr>
        <p:txBody>
          <a:bodyPr vert="horz" wrap="square" lIns="0" tIns="0" rIns="0" bIns="0" numCol="1" rtlCol="0" anchor="ctr" anchorCtr="0" compatLnSpc="1">
            <a:prstTxWarp prst="textNoShape">
              <a:avLst/>
            </a:prstTxWarp>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fld id="{CA93F7F0-4438-4A90-AB24-A1145129226D}" type="slidenum">
              <a:rPr lang="en-US" smtClean="0"/>
              <a:pPr defTabSz="914377"/>
              <a:t>6</a:t>
            </a:fld>
            <a:endParaRPr lang="en-US">
              <a:solidFill>
                <a:srgbClr val="7F8185"/>
              </a:solidFill>
            </a:endParaRPr>
          </a:p>
        </p:txBody>
      </p:sp>
      <p:sp>
        <p:nvSpPr>
          <p:cNvPr id="24" name="TextBox 23">
            <a:extLst>
              <a:ext uri="{FF2B5EF4-FFF2-40B4-BE49-F238E27FC236}">
                <a16:creationId xmlns:a16="http://schemas.microsoft.com/office/drawing/2014/main" id="{8CB5E0E1-CC9A-415C-90E7-A2FC0796A857}"/>
              </a:ext>
            </a:extLst>
          </p:cNvPr>
          <p:cNvSpPr txBox="1"/>
          <p:nvPr/>
        </p:nvSpPr>
        <p:spPr>
          <a:xfrm>
            <a:off x="8672206" y="849730"/>
            <a:ext cx="3291193" cy="2654573"/>
          </a:xfrm>
          <a:prstGeom prst="rect">
            <a:avLst/>
          </a:prstGeom>
          <a:solidFill>
            <a:schemeClr val="bg1">
              <a:lumMod val="50000"/>
            </a:schemeClr>
          </a:solidFill>
          <a:ln w="19050">
            <a:noFill/>
          </a:ln>
          <a:effectLst/>
        </p:spPr>
        <p:style>
          <a:lnRef idx="1">
            <a:schemeClr val="accent1"/>
          </a:lnRef>
          <a:fillRef idx="2">
            <a:schemeClr val="accent1"/>
          </a:fillRef>
          <a:effectRef idx="1">
            <a:schemeClr val="accent1"/>
          </a:effectRef>
          <a:fontRef idx="minor">
            <a:schemeClr val="dk1"/>
          </a:fontRef>
        </p:style>
        <p:txBody>
          <a:bodyPr wrap="square" anchor="t">
            <a:spAutoFit/>
          </a:bodyPr>
          <a:lstStyle>
            <a:defPPr>
              <a:defRPr lang="en-US"/>
            </a:defPPr>
            <a:lvl1pPr>
              <a:defRPr sz="1000" b="1">
                <a:solidFill>
                  <a:schemeClr val="bg1"/>
                </a:solidFill>
              </a:defRPr>
            </a:lvl1pPr>
          </a:lstStyle>
          <a:p>
            <a:pPr algn="ctr" defTabSz="914377"/>
            <a:r>
              <a:rPr lang="en-US" sz="1400">
                <a:solidFill>
                  <a:srgbClr val="FFFFFF"/>
                </a:solidFill>
                <a:latin typeface="Arial"/>
              </a:rPr>
              <a:t>MiCollab 10.0 - </a:t>
            </a:r>
            <a:r>
              <a:rPr lang="en-US" sz="1400">
                <a:solidFill>
                  <a:srgbClr val="FFFFFF"/>
                </a:solidFill>
              </a:rPr>
              <a:t>Directional</a:t>
            </a:r>
            <a:endParaRPr lang="en-US" b="0">
              <a:solidFill>
                <a:srgbClr val="FFFFFF"/>
              </a:solidFill>
              <a:latin typeface="Arial"/>
              <a:cs typeface="Arial"/>
            </a:endParaRPr>
          </a:p>
          <a:p>
            <a:pPr defTabSz="914377">
              <a:spcBef>
                <a:spcPts val="600"/>
              </a:spcBef>
              <a:defRPr/>
            </a:pPr>
            <a:r>
              <a:rPr lang="en-US" sz="1200" b="1">
                <a:latin typeface="Arial"/>
              </a:rPr>
              <a:t>Voice &amp; Telephony</a:t>
            </a:r>
          </a:p>
          <a:p>
            <a:pPr marL="170998" lvl="1" indent="-170998" defTabSz="914377">
              <a:spcBef>
                <a:spcPts val="300"/>
              </a:spcBef>
              <a:buFont typeface="Arial" panose="020B0604020202020204" pitchFamily="34" charset="0"/>
              <a:buChar char="•"/>
              <a:defRPr/>
            </a:pPr>
            <a:r>
              <a:rPr lang="en-US" sz="1050">
                <a:solidFill>
                  <a:schemeClr val="bg1"/>
                </a:solidFill>
                <a:cs typeface="Arial"/>
              </a:rPr>
              <a:t>WebRTC capacity improvements</a:t>
            </a:r>
          </a:p>
          <a:p>
            <a:pPr marL="170998" lvl="1" indent="-170998" defTabSz="914377">
              <a:spcBef>
                <a:spcPts val="300"/>
              </a:spcBef>
              <a:buFont typeface="Arial" panose="020B0604020202020204" pitchFamily="34" charset="0"/>
              <a:buChar char="•"/>
              <a:defRPr/>
            </a:pPr>
            <a:r>
              <a:rPr lang="en-US" sz="1050">
                <a:solidFill>
                  <a:schemeClr val="bg1"/>
                </a:solidFill>
                <a:cs typeface="Arial"/>
              </a:rPr>
              <a:t>Self Service administration &amp; analytics</a:t>
            </a:r>
          </a:p>
          <a:p>
            <a:pPr defTabSz="914377">
              <a:spcBef>
                <a:spcPts val="600"/>
              </a:spcBef>
              <a:defRPr/>
            </a:pPr>
            <a:r>
              <a:rPr lang="en-US" sz="1200">
                <a:latin typeface="Arial"/>
              </a:rPr>
              <a:t>Usability</a:t>
            </a:r>
          </a:p>
          <a:p>
            <a:pPr marL="171450" indent="-171450" defTabSz="914377">
              <a:spcBef>
                <a:spcPts val="600"/>
              </a:spcBef>
              <a:buFont typeface="Arial" panose="020B0604020202020204" pitchFamily="34" charset="0"/>
              <a:buChar char="•"/>
              <a:defRPr/>
            </a:pPr>
            <a:r>
              <a:rPr lang="en-US" sz="1050" b="0">
                <a:cs typeface="Arial"/>
              </a:rPr>
              <a:t>Siri &amp; Car integrations</a:t>
            </a:r>
          </a:p>
          <a:p>
            <a:pPr defTabSz="914377">
              <a:spcBef>
                <a:spcPts val="600"/>
              </a:spcBef>
              <a:defRPr/>
            </a:pPr>
            <a:r>
              <a:rPr lang="en-US" sz="1200" b="1">
                <a:latin typeface="Arial"/>
              </a:rPr>
              <a:t>Compliance / TCO</a:t>
            </a:r>
          </a:p>
          <a:p>
            <a:pPr marL="170998" lvl="1" indent="-170998" defTabSz="914377">
              <a:spcBef>
                <a:spcPts val="300"/>
              </a:spcBef>
              <a:buFont typeface="Arial" panose="020B0604020202020204" pitchFamily="34" charset="0"/>
              <a:buChar char="•"/>
              <a:defRPr/>
            </a:pPr>
            <a:r>
              <a:rPr lang="en-US" sz="1050" b="0">
                <a:solidFill>
                  <a:schemeClr val="bg1"/>
                </a:solidFill>
                <a:cs typeface="Arial"/>
              </a:rPr>
              <a:t>D</a:t>
            </a:r>
            <a:r>
              <a:rPr lang="en-US" sz="1050">
                <a:solidFill>
                  <a:schemeClr val="bg1"/>
                </a:solidFill>
                <a:cs typeface="Arial"/>
              </a:rPr>
              <a:t>eploy what you use and save cost</a:t>
            </a:r>
          </a:p>
          <a:p>
            <a:pPr marL="170998" lvl="1" indent="-170998" defTabSz="914377">
              <a:spcBef>
                <a:spcPts val="300"/>
              </a:spcBef>
              <a:buFont typeface="Arial" panose="020B0604020202020204" pitchFamily="34" charset="0"/>
              <a:buChar char="•"/>
              <a:defRPr/>
            </a:pPr>
            <a:r>
              <a:rPr lang="en-US" sz="1050">
                <a:solidFill>
                  <a:schemeClr val="bg1"/>
                </a:solidFill>
                <a:cs typeface="Arial"/>
              </a:rPr>
              <a:t>Improved upgrade downtime</a:t>
            </a:r>
          </a:p>
          <a:p>
            <a:pPr defTabSz="914377">
              <a:spcBef>
                <a:spcPts val="600"/>
              </a:spcBef>
              <a:defRPr/>
            </a:pPr>
            <a:r>
              <a:rPr lang="en-US" sz="1200">
                <a:latin typeface="Arial"/>
                <a:cs typeface="Arial"/>
              </a:rPr>
              <a:t>Integrations </a:t>
            </a:r>
          </a:p>
          <a:p>
            <a:pPr defTabSz="914377">
              <a:spcBef>
                <a:spcPts val="600"/>
              </a:spcBef>
              <a:defRPr/>
            </a:pPr>
            <a:r>
              <a:rPr lang="en-US" sz="1200" b="1">
                <a:latin typeface="Arial"/>
                <a:cs typeface="Arial"/>
              </a:rPr>
              <a:t>Security</a:t>
            </a:r>
          </a:p>
        </p:txBody>
      </p:sp>
      <p:cxnSp>
        <p:nvCxnSpPr>
          <p:cNvPr id="22" name="Straight Arrow Connector 33">
            <a:extLst>
              <a:ext uri="{FF2B5EF4-FFF2-40B4-BE49-F238E27FC236}">
                <a16:creationId xmlns:a16="http://schemas.microsoft.com/office/drawing/2014/main" id="{A8B5FF64-B925-45DD-9F7E-741D93C71AD1}"/>
              </a:ext>
            </a:extLst>
          </p:cNvPr>
          <p:cNvCxnSpPr>
            <a:cxnSpLocks noChangeShapeType="1"/>
          </p:cNvCxnSpPr>
          <p:nvPr/>
        </p:nvCxnSpPr>
        <p:spPr bwMode="auto">
          <a:xfrm flipV="1">
            <a:off x="4067084" y="3990425"/>
            <a:ext cx="0" cy="429241"/>
          </a:xfrm>
          <a:prstGeom prst="straightConnector1">
            <a:avLst/>
          </a:prstGeom>
          <a:noFill/>
          <a:ln w="28575" algn="ctr">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2BFA78B-4704-4A44-9F74-06076FE468AA}"/>
              </a:ext>
            </a:extLst>
          </p:cNvPr>
          <p:cNvSpPr txBox="1"/>
          <p:nvPr/>
        </p:nvSpPr>
        <p:spPr>
          <a:xfrm>
            <a:off x="774758" y="4473582"/>
            <a:ext cx="2123753" cy="1677382"/>
          </a:xfrm>
          <a:prstGeom prst="rect">
            <a:avLst/>
          </a:prstGeom>
          <a:solidFill>
            <a:schemeClr val="accent2"/>
          </a:solidFill>
          <a:ln w="19050">
            <a:noFill/>
          </a:ln>
          <a:effectLst/>
        </p:spPr>
        <p:style>
          <a:lnRef idx="1">
            <a:schemeClr val="accent1"/>
          </a:lnRef>
          <a:fillRef idx="2">
            <a:schemeClr val="accent1"/>
          </a:fillRef>
          <a:effectRef idx="1">
            <a:schemeClr val="accent1"/>
          </a:effectRef>
          <a:fontRef idx="minor">
            <a:schemeClr val="dk1"/>
          </a:fontRef>
        </p:style>
        <p:txBody>
          <a:bodyPr wrap="square" anchor="t">
            <a:spAutoFit/>
          </a:bodyPr>
          <a:lstStyle>
            <a:defPPr>
              <a:defRPr lang="en-US"/>
            </a:defPPr>
            <a:lvl1pPr>
              <a:defRPr sz="1000" b="1">
                <a:solidFill>
                  <a:schemeClr val="bg1"/>
                </a:solidFill>
              </a:defRPr>
            </a:lvl1pPr>
          </a:lstStyle>
          <a:p>
            <a:pPr algn="ctr" defTabSz="914377"/>
            <a:r>
              <a:rPr lang="en-US" sz="1400">
                <a:latin typeface="Arial"/>
              </a:rPr>
              <a:t>MiCollab 9.4 SP1 </a:t>
            </a:r>
          </a:p>
          <a:p>
            <a:pPr>
              <a:spcBef>
                <a:spcPts val="600"/>
              </a:spcBef>
              <a:defRPr/>
            </a:pPr>
            <a:r>
              <a:rPr lang="en-US" sz="1050" kern="0">
                <a:solidFill>
                  <a:prstClr val="white"/>
                </a:solidFill>
                <a:latin typeface="Arial"/>
              </a:rPr>
              <a:t>Compliance / TCO</a:t>
            </a:r>
          </a:p>
          <a:p>
            <a:pPr marL="170998" lvl="1" indent="-170998" defTabSz="914377">
              <a:spcBef>
                <a:spcPts val="300"/>
              </a:spcBef>
              <a:buFont typeface="Arial" panose="020B0604020202020204" pitchFamily="34" charset="0"/>
              <a:buChar char="•"/>
              <a:defRPr/>
            </a:pPr>
            <a:r>
              <a:rPr lang="en-US" sz="1050">
                <a:solidFill>
                  <a:schemeClr val="bg1"/>
                </a:solidFill>
                <a:cs typeface="Arial"/>
              </a:rPr>
              <a:t>RAY BAUM’s Act – </a:t>
            </a:r>
            <a:r>
              <a:rPr lang="en-US" sz="1050" err="1">
                <a:solidFill>
                  <a:schemeClr val="bg1"/>
                </a:solidFill>
                <a:cs typeface="Arial"/>
              </a:rPr>
              <a:t>Intrado</a:t>
            </a:r>
            <a:endParaRPr lang="en-US" sz="1050">
              <a:solidFill>
                <a:schemeClr val="bg1"/>
              </a:solidFill>
              <a:cs typeface="Arial"/>
            </a:endParaRPr>
          </a:p>
          <a:p>
            <a:pPr marL="170998" lvl="1" indent="-170998" defTabSz="914377">
              <a:spcBef>
                <a:spcPts val="300"/>
              </a:spcBef>
              <a:buFont typeface="Arial" panose="020B0604020202020204" pitchFamily="34" charset="0"/>
              <a:buChar char="•"/>
              <a:defRPr/>
            </a:pPr>
            <a:r>
              <a:rPr lang="en-US" sz="1050">
                <a:solidFill>
                  <a:schemeClr val="bg1"/>
                </a:solidFill>
                <a:cs typeface="Arial"/>
              </a:rPr>
              <a:t>Windows 11</a:t>
            </a:r>
          </a:p>
          <a:p>
            <a:pPr marR="0" lvl="0" fontAlgn="auto">
              <a:lnSpc>
                <a:spcPct val="100000"/>
              </a:lnSpc>
              <a:spcBef>
                <a:spcPts val="600"/>
              </a:spcBef>
              <a:spcAft>
                <a:spcPts val="0"/>
              </a:spcAft>
              <a:buClrTx/>
              <a:buSzTx/>
              <a:tabLst/>
              <a:defRPr/>
            </a:pPr>
            <a:r>
              <a:rPr lang="en-US" sz="1050" kern="0">
                <a:solidFill>
                  <a:prstClr val="white"/>
                </a:solidFill>
                <a:latin typeface="Arial"/>
              </a:rPr>
              <a:t>Security </a:t>
            </a:r>
          </a:p>
          <a:p>
            <a:pPr marL="170998" lvl="1" indent="-170998" defTabSz="914377">
              <a:spcBef>
                <a:spcPts val="300"/>
              </a:spcBef>
              <a:buFont typeface="Arial" panose="020B0604020202020204" pitchFamily="34" charset="0"/>
              <a:buChar char="•"/>
              <a:defRPr/>
            </a:pPr>
            <a:r>
              <a:rPr lang="en-US" sz="1050">
                <a:solidFill>
                  <a:schemeClr val="bg1"/>
                </a:solidFill>
                <a:cs typeface="Arial"/>
              </a:rPr>
              <a:t>Security Guidelines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DE2EF555-C518-416A-A5D5-6FFC7A0FCE68}"/>
              </a:ext>
            </a:extLst>
          </p:cNvPr>
          <p:cNvSpPr txBox="1"/>
          <p:nvPr/>
        </p:nvSpPr>
        <p:spPr>
          <a:xfrm>
            <a:off x="3237536" y="4146082"/>
            <a:ext cx="3291193" cy="2711917"/>
          </a:xfrm>
          <a:prstGeom prst="rect">
            <a:avLst/>
          </a:prstGeom>
          <a:solidFill>
            <a:srgbClr val="15325F"/>
          </a:solidFill>
          <a:ln w="12700">
            <a:noFill/>
          </a:ln>
          <a:effectLst/>
        </p:spPr>
        <p:txBody>
          <a:bodyPr wrap="none"/>
          <a:lstStyle>
            <a:defPPr>
              <a:defRPr lang="en-US"/>
            </a:defPPr>
            <a:lvl1pPr algn="ctr" defTabSz="812700">
              <a:defRPr sz="1333" kern="0">
                <a:solidFill>
                  <a:prstClr val="white"/>
                </a:solidFill>
                <a:latin typeface="Arial"/>
                <a:ea typeface="Helvetica Neue LT Std 45 Light" charset="0"/>
                <a:cs typeface="Helvetica Neue LT Std 45 Light"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14377"/>
            <a:r>
              <a:rPr lang="en-US" sz="1400" b="1" kern="1200">
                <a:solidFill>
                  <a:srgbClr val="FFFFFF"/>
                </a:solidFill>
                <a:ea typeface="+mn-ea"/>
                <a:cs typeface="+mn-cs"/>
              </a:rPr>
              <a:t>MiCollab 9.5 </a:t>
            </a:r>
          </a:p>
          <a:p>
            <a:pPr marR="0" lvl="0" algn="l" defTabSz="914400" rtl="0" eaLnBrk="1" fontAlgn="auto" latinLnBrk="0" hangingPunct="1">
              <a:lnSpc>
                <a:spcPct val="100000"/>
              </a:lnSpc>
              <a:spcBef>
                <a:spcPts val="600"/>
              </a:spcBef>
              <a:spcAft>
                <a:spcPts val="0"/>
              </a:spcAft>
              <a:buClrTx/>
              <a:buSzTx/>
              <a:tabLst/>
              <a:defRPr/>
            </a:pPr>
            <a:r>
              <a:rPr kumimoji="0" lang="en-US" sz="1050" b="1" i="0" u="none" strike="noStrike" kern="1200" cap="none" spc="0" normalizeH="0" baseline="0" noProof="0">
                <a:ln>
                  <a:noFill/>
                </a:ln>
                <a:solidFill>
                  <a:schemeClr val="bg1"/>
                </a:solidFill>
                <a:effectLst/>
                <a:uLnTx/>
                <a:uFillTx/>
                <a:ea typeface="+mn-ea"/>
                <a:cs typeface="Arial"/>
              </a:rPr>
              <a:t>Voice &amp; Telephony</a:t>
            </a:r>
            <a:endParaRPr kumimoji="0" lang="en-US" sz="1050" b="0" i="0" u="none" strike="noStrike" kern="1200" cap="none" spc="0" normalizeH="0" baseline="0" noProof="0">
              <a:ln>
                <a:noFill/>
              </a:ln>
              <a:solidFill>
                <a:schemeClr val="bg1"/>
              </a:solidFill>
              <a:effectLst/>
              <a:uLnTx/>
              <a:uFillTx/>
              <a:latin typeface="Arial" panose="020B0604020202020204"/>
              <a:ea typeface="+mn-ea"/>
              <a:cs typeface="+mn-cs"/>
            </a:endParaRPr>
          </a:p>
          <a:p>
            <a:pPr marL="170998" lvl="1" indent="-170998" defTabSz="914377">
              <a:spcBef>
                <a:spcPts val="300"/>
              </a:spcBef>
              <a:buFont typeface="Arial" panose="020B0604020202020204" pitchFamily="34" charset="0"/>
              <a:buChar char="•"/>
              <a:defRPr/>
            </a:pPr>
            <a:r>
              <a:rPr lang="en-US" sz="1050">
                <a:solidFill>
                  <a:schemeClr val="bg1"/>
                </a:solidFill>
                <a:cs typeface="Arial"/>
              </a:rPr>
              <a:t>Login/out if Ring groups – MX-ONE &amp; MiV5000</a:t>
            </a:r>
          </a:p>
          <a:p>
            <a:pPr marL="170998" lvl="1" indent="-170998" defTabSz="914377">
              <a:spcBef>
                <a:spcPts val="300"/>
              </a:spcBef>
              <a:buFont typeface="Arial" panose="020B0604020202020204" pitchFamily="34" charset="0"/>
              <a:buChar char="•"/>
              <a:defRPr/>
            </a:pPr>
            <a:r>
              <a:rPr lang="en-US" sz="1050">
                <a:solidFill>
                  <a:schemeClr val="bg1"/>
                </a:solidFill>
                <a:cs typeface="Arial"/>
              </a:rPr>
              <a:t>Call Pickup MiVB</a:t>
            </a:r>
          </a:p>
          <a:p>
            <a:pPr marL="170998" lvl="1" indent="-170998" defTabSz="914377">
              <a:spcBef>
                <a:spcPts val="300"/>
              </a:spcBef>
              <a:buFont typeface="Arial" panose="020B0604020202020204" pitchFamily="34" charset="0"/>
              <a:buChar char="•"/>
              <a:defRPr/>
            </a:pPr>
            <a:r>
              <a:rPr lang="en-US" sz="1050">
                <a:solidFill>
                  <a:schemeClr val="bg1"/>
                </a:solidFill>
                <a:cs typeface="Arial"/>
              </a:rPr>
              <a:t>Improved call history </a:t>
            </a:r>
          </a:p>
          <a:p>
            <a:pPr marR="0" lvl="0" algn="l" defTabSz="914400" rtl="0" eaLnBrk="1" fontAlgn="auto" latinLnBrk="0" hangingPunct="1">
              <a:lnSpc>
                <a:spcPct val="100000"/>
              </a:lnSpc>
              <a:spcBef>
                <a:spcPts val="600"/>
              </a:spcBef>
              <a:spcAft>
                <a:spcPts val="0"/>
              </a:spcAft>
              <a:buClrTx/>
              <a:buSzTx/>
              <a:tabLst/>
              <a:defRPr/>
            </a:pPr>
            <a:r>
              <a:rPr lang="en-US" sz="1050" b="1">
                <a:latin typeface="Arial"/>
              </a:rPr>
              <a:t>Usability</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a:solidFill>
                  <a:schemeClr val="bg1"/>
                </a:solidFill>
                <a:cs typeface="Arial"/>
              </a:rPr>
              <a:t>Mobile client enhancements</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a:solidFill>
                  <a:schemeClr val="bg1"/>
                </a:solidFill>
                <a:cs typeface="Arial"/>
              </a:rPr>
              <a:t>Headless client for MS Teams</a:t>
            </a:r>
          </a:p>
          <a:p>
            <a:pPr marR="0" lvl="0" algn="l" defTabSz="914400" rtl="0" eaLnBrk="1" fontAlgn="auto" latinLnBrk="0" hangingPunct="1">
              <a:lnSpc>
                <a:spcPct val="100000"/>
              </a:lnSpc>
              <a:spcBef>
                <a:spcPts val="600"/>
              </a:spcBef>
              <a:spcAft>
                <a:spcPts val="0"/>
              </a:spcAft>
              <a:buClrTx/>
              <a:buSzTx/>
              <a:tabLst/>
              <a:defRPr/>
            </a:pPr>
            <a:r>
              <a:rPr lang="en-US" sz="1050" b="1">
                <a:latin typeface="Arial"/>
              </a:rPr>
              <a:t>Compliance / TCO </a:t>
            </a:r>
            <a:r>
              <a:rPr lang="en-US" sz="1050" b="1">
                <a:latin typeface="Arial"/>
                <a:cs typeface="Arial"/>
              </a:rPr>
              <a:t>enhancements</a:t>
            </a:r>
          </a:p>
          <a:p>
            <a:pPr marL="170998" lvl="1" indent="-170998" defTabSz="914377">
              <a:spcBef>
                <a:spcPts val="300"/>
              </a:spcBef>
              <a:buFont typeface="Arial" panose="020B0604020202020204" pitchFamily="34" charset="0"/>
              <a:buChar char="•"/>
              <a:defRPr/>
            </a:pPr>
            <a:r>
              <a:rPr lang="en-US" sz="1050">
                <a:solidFill>
                  <a:schemeClr val="bg1"/>
                </a:solidFill>
                <a:cs typeface="Arial"/>
              </a:rPr>
              <a:t>Increased capacity (50 000 users)</a:t>
            </a:r>
          </a:p>
          <a:p>
            <a:pPr marR="0" lvl="0" algn="l" defTabSz="914400" rtl="0" eaLnBrk="1" fontAlgn="auto" latinLnBrk="0" hangingPunct="1">
              <a:lnSpc>
                <a:spcPct val="100000"/>
              </a:lnSpc>
              <a:spcBef>
                <a:spcPts val="600"/>
              </a:spcBef>
              <a:spcAft>
                <a:spcPts val="0"/>
              </a:spcAft>
              <a:buClrTx/>
              <a:buSzTx/>
              <a:tabLst/>
              <a:defRPr/>
            </a:pPr>
            <a:r>
              <a:rPr lang="en-US" sz="1050" b="1">
                <a:solidFill>
                  <a:schemeClr val="bg1"/>
                </a:solidFill>
                <a:latin typeface="Arial" panose="020B0604020202020204"/>
              </a:rPr>
              <a:t>Security</a:t>
            </a:r>
          </a:p>
          <a:p>
            <a:pPr marL="170998" marR="0" lvl="1" indent="-170998" defTabSz="914377" fontAlgn="auto">
              <a:lnSpc>
                <a:spcPct val="100000"/>
              </a:lnSpc>
              <a:spcBef>
                <a:spcPts val="300"/>
              </a:spcBef>
              <a:spcAft>
                <a:spcPts val="0"/>
              </a:spcAft>
              <a:buClrTx/>
              <a:buSzTx/>
              <a:buFont typeface="Arial" panose="020B0604020202020204" pitchFamily="34" charset="0"/>
              <a:buChar char="•"/>
              <a:tabLst/>
              <a:defRPr/>
            </a:pPr>
            <a:r>
              <a:rPr lang="en-US" sz="1050">
                <a:solidFill>
                  <a:schemeClr val="bg1"/>
                </a:solidFill>
                <a:cs typeface="Arial"/>
              </a:rPr>
              <a:t>Secure CSTA with MX-ONE</a:t>
            </a:r>
          </a:p>
        </p:txBody>
      </p:sp>
      <p:sp>
        <p:nvSpPr>
          <p:cNvPr id="30" name="TextBox 29">
            <a:extLst>
              <a:ext uri="{FF2B5EF4-FFF2-40B4-BE49-F238E27FC236}">
                <a16:creationId xmlns:a16="http://schemas.microsoft.com/office/drawing/2014/main" id="{F4D64BF6-C1AF-4F46-A613-11DC7C9F8FF0}"/>
              </a:ext>
            </a:extLst>
          </p:cNvPr>
          <p:cNvSpPr txBox="1"/>
          <p:nvPr/>
        </p:nvSpPr>
        <p:spPr>
          <a:xfrm>
            <a:off x="4755168" y="873218"/>
            <a:ext cx="3699777" cy="2600712"/>
          </a:xfrm>
          <a:prstGeom prst="rect">
            <a:avLst/>
          </a:prstGeom>
          <a:solidFill>
            <a:schemeClr val="bg1">
              <a:lumMod val="50000"/>
            </a:schemeClr>
          </a:solidFill>
          <a:ln w="19050">
            <a:noFill/>
          </a:ln>
          <a:effectLst/>
        </p:spPr>
        <p:style>
          <a:lnRef idx="1">
            <a:schemeClr val="accent1"/>
          </a:lnRef>
          <a:fillRef idx="2">
            <a:schemeClr val="accent1"/>
          </a:fillRef>
          <a:effectRef idx="1">
            <a:schemeClr val="accent1"/>
          </a:effectRef>
          <a:fontRef idx="minor">
            <a:schemeClr val="dk1"/>
          </a:fontRef>
        </p:style>
        <p:txBody>
          <a:bodyPr wrap="square" anchor="t">
            <a:spAutoFit/>
          </a:bodyPr>
          <a:lstStyle>
            <a:defPPr>
              <a:defRPr lang="en-US"/>
            </a:defPPr>
            <a:lvl1pPr defTabSz="914377">
              <a:defRPr sz="1400" b="1">
                <a:solidFill>
                  <a:srgbClr val="FFFFFF"/>
                </a:solidFill>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a:t>MiCollab 9.6 Directional</a:t>
            </a:r>
          </a:p>
          <a:p>
            <a:r>
              <a:rPr lang="en-US" sz="1200" b="1">
                <a:latin typeface="Arial"/>
              </a:rPr>
              <a:t>Voice &amp; Telephony </a:t>
            </a:r>
          </a:p>
          <a:p>
            <a:pPr marL="170998" lvl="1" indent="-170998" defTabSz="914377">
              <a:spcBef>
                <a:spcPts val="300"/>
              </a:spcBef>
              <a:buFont typeface="Arial" panose="020B0604020202020204" pitchFamily="34" charset="0"/>
              <a:buChar char="•"/>
              <a:defRPr/>
            </a:pPr>
            <a:r>
              <a:rPr lang="en-US" sz="1050">
                <a:solidFill>
                  <a:schemeClr val="bg1"/>
                </a:solidFill>
                <a:cs typeface="Arial"/>
              </a:rPr>
              <a:t>More robust mobile softphone (LTE/</a:t>
            </a:r>
            <a:r>
              <a:rPr lang="en-US" sz="1050" err="1">
                <a:solidFill>
                  <a:schemeClr val="bg1"/>
                </a:solidFill>
                <a:cs typeface="Arial"/>
              </a:rPr>
              <a:t>WiFi</a:t>
            </a:r>
            <a:r>
              <a:rPr lang="en-US" sz="1050">
                <a:solidFill>
                  <a:schemeClr val="bg1"/>
                </a:solidFill>
                <a:cs typeface="Arial"/>
              </a:rPr>
              <a:t>) </a:t>
            </a:r>
          </a:p>
          <a:p>
            <a:pPr marL="170998" lvl="1" indent="-170998" defTabSz="914377">
              <a:spcBef>
                <a:spcPts val="300"/>
              </a:spcBef>
              <a:buFont typeface="Arial" panose="020B0604020202020204" pitchFamily="34" charset="0"/>
              <a:buChar char="•"/>
              <a:defRPr/>
            </a:pPr>
            <a:r>
              <a:rPr lang="en-US" sz="1050">
                <a:solidFill>
                  <a:schemeClr val="bg1"/>
                </a:solidFill>
                <a:cs typeface="Arial"/>
              </a:rPr>
              <a:t>Control Ring groups in Dynamic Statuses</a:t>
            </a:r>
          </a:p>
          <a:p>
            <a:r>
              <a:rPr lang="en-US" sz="1200">
                <a:solidFill>
                  <a:schemeClr val="bg1"/>
                </a:solidFill>
                <a:cs typeface="Arial"/>
              </a:rPr>
              <a:t>Usability</a:t>
            </a:r>
          </a:p>
          <a:p>
            <a:pPr marL="170998" indent="-170998">
              <a:buFont typeface="Arial" panose="020B0604020202020204" pitchFamily="34" charset="0"/>
              <a:buChar char="•"/>
              <a:defRPr/>
            </a:pPr>
            <a:r>
              <a:rPr lang="en-US" sz="1050" b="0">
                <a:solidFill>
                  <a:schemeClr val="bg1"/>
                </a:solidFill>
                <a:latin typeface="+mn-lt"/>
                <a:cs typeface="Arial"/>
              </a:rPr>
              <a:t>Accessibility</a:t>
            </a:r>
            <a:r>
              <a:rPr lang="en-US" sz="1200" b="0">
                <a:solidFill>
                  <a:schemeClr val="bg1"/>
                </a:solidFill>
                <a:latin typeface="+mn-lt"/>
                <a:cs typeface="Arial"/>
              </a:rPr>
              <a:t> </a:t>
            </a:r>
          </a:p>
          <a:p>
            <a:pPr defTabSz="914377">
              <a:defRPr/>
            </a:pPr>
            <a:r>
              <a:rPr lang="en-US" sz="1200" b="1">
                <a:solidFill>
                  <a:schemeClr val="bg1"/>
                </a:solidFill>
                <a:latin typeface="Arial"/>
              </a:rPr>
              <a:t>Compliance / TCO</a:t>
            </a:r>
            <a:endParaRPr lang="en-US" sz="1200" b="1">
              <a:solidFill>
                <a:schemeClr val="bg1"/>
              </a:solidFill>
              <a:latin typeface="Arial"/>
              <a:cs typeface="Arial"/>
            </a:endParaRPr>
          </a:p>
          <a:p>
            <a:pPr marL="170998" lvl="1" indent="-170998" defTabSz="914377">
              <a:spcBef>
                <a:spcPts val="300"/>
              </a:spcBef>
              <a:buFont typeface="Arial" panose="020B0604020202020204" pitchFamily="34" charset="0"/>
              <a:buChar char="•"/>
              <a:defRPr/>
            </a:pPr>
            <a:r>
              <a:rPr lang="en-US" sz="1050">
                <a:solidFill>
                  <a:schemeClr val="bg1"/>
                </a:solidFill>
                <a:cs typeface="Arial"/>
              </a:rPr>
              <a:t>More flexible deployment options (AWS, Azure)</a:t>
            </a:r>
          </a:p>
          <a:p>
            <a:pPr marL="170998" lvl="1" indent="-170998" defTabSz="914377">
              <a:spcBef>
                <a:spcPts val="300"/>
              </a:spcBef>
              <a:buFont typeface="Arial" panose="020B0604020202020204" pitchFamily="34" charset="0"/>
              <a:buChar char="•"/>
              <a:defRPr/>
            </a:pPr>
            <a:r>
              <a:rPr lang="en-US" sz="1050">
                <a:solidFill>
                  <a:schemeClr val="bg1"/>
                </a:solidFill>
                <a:cs typeface="Arial"/>
              </a:rPr>
              <a:t>Support of other Identity Providers </a:t>
            </a:r>
          </a:p>
          <a:p>
            <a:pPr>
              <a:defRPr/>
            </a:pPr>
            <a:r>
              <a:rPr lang="en-US" sz="1200" b="1">
                <a:latin typeface="Arial"/>
              </a:rPr>
              <a:t>Integrations</a:t>
            </a:r>
          </a:p>
          <a:p>
            <a:pPr marL="170998" lvl="1" indent="-170998" defTabSz="914377">
              <a:spcBef>
                <a:spcPts val="300"/>
              </a:spcBef>
              <a:buFont typeface="Arial" panose="020B0604020202020204" pitchFamily="34" charset="0"/>
              <a:buChar char="•"/>
              <a:defRPr/>
            </a:pPr>
            <a:r>
              <a:rPr lang="en-US" sz="1050">
                <a:solidFill>
                  <a:schemeClr val="bg1"/>
                </a:solidFill>
                <a:cs typeface="Arial"/>
              </a:rPr>
              <a:t>CloudLink APIs</a:t>
            </a:r>
          </a:p>
          <a:p>
            <a:pPr>
              <a:defRPr/>
            </a:pPr>
            <a:r>
              <a:rPr lang="en-US" sz="1200" b="1">
                <a:latin typeface="Arial"/>
              </a:rPr>
              <a:t>Security</a:t>
            </a:r>
          </a:p>
          <a:p>
            <a:pPr marL="170998" indent="-170998">
              <a:buFont typeface="Arial" panose="020B0604020202020204" pitchFamily="34" charset="0"/>
              <a:buChar char="•"/>
              <a:defRPr/>
            </a:pPr>
            <a:endParaRPr lang="en-US" sz="1200" b="0">
              <a:solidFill>
                <a:schemeClr val="bg1"/>
              </a:solidFill>
              <a:latin typeface="+mn-lt"/>
              <a:cs typeface="Arial"/>
            </a:endParaRPr>
          </a:p>
        </p:txBody>
      </p:sp>
      <p:sp>
        <p:nvSpPr>
          <p:cNvPr id="23" name="TextBox 22">
            <a:extLst>
              <a:ext uri="{FF2B5EF4-FFF2-40B4-BE49-F238E27FC236}">
                <a16:creationId xmlns:a16="http://schemas.microsoft.com/office/drawing/2014/main" id="{A11739C9-570C-4D4A-8FA4-A4F001B09D99}"/>
              </a:ext>
            </a:extLst>
          </p:cNvPr>
          <p:cNvSpPr txBox="1"/>
          <p:nvPr/>
        </p:nvSpPr>
        <p:spPr>
          <a:xfrm>
            <a:off x="11105696" y="4733298"/>
            <a:ext cx="947119" cy="274870"/>
          </a:xfrm>
          <a:prstGeom prst="rect">
            <a:avLst/>
          </a:prstGeom>
          <a:solidFill>
            <a:schemeClr val="accent4"/>
          </a:solidFill>
          <a:ln w="12700">
            <a:noFill/>
          </a:ln>
          <a:effectLst/>
        </p:spPr>
        <p:txBody>
          <a:bodyPr wrap="none">
            <a:normAutofit/>
          </a:bodyPr>
          <a:lstStyle>
            <a:defPPr>
              <a:defRPr lang="en-US"/>
            </a:defPPr>
            <a:lvl1pPr algn="ctr" defTabSz="609585">
              <a:defRPr sz="1000">
                <a:solidFill>
                  <a:schemeClr val="bg1"/>
                </a:solidFill>
                <a:latin typeface="Helvetica Neue LT Std 45 Light" charset="0"/>
                <a:ea typeface="Helvetica Neue LT Std 45 Light" charset="0"/>
                <a:cs typeface="Helvetica Neue LT Std 45 Light" charset="0"/>
              </a:defRPr>
            </a:lvl1pPr>
          </a:lstStyle>
          <a:p>
            <a:pPr defTabSz="812700">
              <a:defRPr/>
            </a:pPr>
            <a:r>
              <a:rPr lang="en-US" sz="1100" kern="0">
                <a:solidFill>
                  <a:prstClr val="white"/>
                </a:solidFill>
                <a:latin typeface="Arial"/>
              </a:rPr>
              <a:t>GA </a:t>
            </a:r>
          </a:p>
        </p:txBody>
      </p:sp>
      <p:sp>
        <p:nvSpPr>
          <p:cNvPr id="39" name="TextBox 38">
            <a:extLst>
              <a:ext uri="{FF2B5EF4-FFF2-40B4-BE49-F238E27FC236}">
                <a16:creationId xmlns:a16="http://schemas.microsoft.com/office/drawing/2014/main" id="{630DD00E-B1C3-4B9D-A300-71E4F6B54C53}"/>
              </a:ext>
            </a:extLst>
          </p:cNvPr>
          <p:cNvSpPr txBox="1"/>
          <p:nvPr/>
        </p:nvSpPr>
        <p:spPr>
          <a:xfrm>
            <a:off x="11119891" y="5492409"/>
            <a:ext cx="924251" cy="285932"/>
          </a:xfrm>
          <a:prstGeom prst="rect">
            <a:avLst/>
          </a:prstGeom>
          <a:solidFill>
            <a:srgbClr val="15325F"/>
          </a:solidFill>
          <a:ln w="12700">
            <a:noFill/>
          </a:ln>
          <a:effectLst/>
        </p:spPr>
        <p:txBody>
          <a:bodyPr wrap="none"/>
          <a:lstStyle>
            <a:defPPr>
              <a:defRPr lang="en-US"/>
            </a:defPPr>
            <a:lvl1pPr algn="ctr" defTabSz="609585">
              <a:defRPr sz="1000">
                <a:solidFill>
                  <a:schemeClr val="bg1"/>
                </a:solidFill>
                <a:latin typeface="Helvetica Neue LT Std 45 Light" charset="0"/>
                <a:ea typeface="Helvetica Neue LT Std 45 Light" charset="0"/>
                <a:cs typeface="Helvetica Neue LT Std 45 Light" charset="0"/>
              </a:defRPr>
            </a:lvl1pPr>
          </a:lstStyle>
          <a:p>
            <a:pPr defTabSz="812700">
              <a:defRPr/>
            </a:pPr>
            <a:r>
              <a:rPr lang="en-US" sz="1100" kern="0">
                <a:solidFill>
                  <a:prstClr val="white"/>
                </a:solidFill>
                <a:latin typeface="Arial"/>
              </a:rPr>
              <a:t>In Planning</a:t>
            </a:r>
          </a:p>
        </p:txBody>
      </p:sp>
      <p:sp>
        <p:nvSpPr>
          <p:cNvPr id="40" name="TextBox 39">
            <a:extLst>
              <a:ext uri="{FF2B5EF4-FFF2-40B4-BE49-F238E27FC236}">
                <a16:creationId xmlns:a16="http://schemas.microsoft.com/office/drawing/2014/main" id="{1D2DFE8A-47CD-4368-9ED2-9934C1845755}"/>
              </a:ext>
            </a:extLst>
          </p:cNvPr>
          <p:cNvSpPr txBox="1"/>
          <p:nvPr/>
        </p:nvSpPr>
        <p:spPr>
          <a:xfrm>
            <a:off x="11119891" y="5103455"/>
            <a:ext cx="924250" cy="286763"/>
          </a:xfrm>
          <a:prstGeom prst="rect">
            <a:avLst/>
          </a:prstGeom>
          <a:solidFill>
            <a:schemeClr val="accent2"/>
          </a:solidFill>
          <a:ln w="12700">
            <a:noFill/>
          </a:ln>
          <a:effectLst/>
        </p:spPr>
        <p:txBody>
          <a:bodyPr vert="horz" wrap="none" lIns="121920" tIns="60960" rIns="121920" bIns="60960" rtlCol="0" anchor="t">
            <a:normAutofit lnSpcReduction="10000"/>
          </a:bodyPr>
          <a:lstStyle>
            <a:defPPr>
              <a:defRPr lang="en-US"/>
            </a:defPPr>
            <a:lvl1pPr algn="ctr" defTabSz="609585">
              <a:defRPr sz="1000">
                <a:solidFill>
                  <a:schemeClr val="bg1"/>
                </a:solidFill>
                <a:latin typeface="Helvetica Neue LT Std 45 Light" charset="0"/>
                <a:ea typeface="Helvetica Neue LT Std 45 Light" charset="0"/>
                <a:cs typeface="Helvetica Neue LT Std 45 Light" charset="0"/>
              </a:defRPr>
            </a:lvl1pPr>
          </a:lstStyle>
          <a:p>
            <a:pPr defTabSz="812700">
              <a:defRPr/>
            </a:pPr>
            <a:r>
              <a:rPr lang="en-US" sz="1100" kern="0">
                <a:solidFill>
                  <a:prstClr val="white"/>
                </a:solidFill>
                <a:latin typeface="Arial"/>
              </a:rPr>
              <a:t>In Progress</a:t>
            </a:r>
          </a:p>
        </p:txBody>
      </p:sp>
      <p:sp>
        <p:nvSpPr>
          <p:cNvPr id="41" name="TextBox 40">
            <a:extLst>
              <a:ext uri="{FF2B5EF4-FFF2-40B4-BE49-F238E27FC236}">
                <a16:creationId xmlns:a16="http://schemas.microsoft.com/office/drawing/2014/main" id="{A94C4FA9-808F-40A9-919E-B3FC0F0A482D}"/>
              </a:ext>
            </a:extLst>
          </p:cNvPr>
          <p:cNvSpPr txBox="1"/>
          <p:nvPr/>
        </p:nvSpPr>
        <p:spPr>
          <a:xfrm>
            <a:off x="11108456" y="5858830"/>
            <a:ext cx="947119" cy="285332"/>
          </a:xfrm>
          <a:prstGeom prst="rect">
            <a:avLst/>
          </a:prstGeom>
          <a:solidFill>
            <a:schemeClr val="accent6"/>
          </a:solidFill>
          <a:ln w="12700">
            <a:noFill/>
          </a:ln>
          <a:effectLst/>
        </p:spPr>
        <p:txBody>
          <a:bodyPr vert="horz" wrap="none" lIns="121920" tIns="60960" rIns="121920" bIns="60960" rtlCol="0" anchor="t">
            <a:normAutofit lnSpcReduction="10000"/>
          </a:bodyPr>
          <a:lstStyle/>
          <a:p>
            <a:pPr algn="ctr" defTabSz="609523">
              <a:defRPr/>
            </a:pPr>
            <a:r>
              <a:rPr lang="en-US" sz="1100" kern="0">
                <a:solidFill>
                  <a:srgbClr val="FFFFFF"/>
                </a:solidFill>
                <a:latin typeface="Arial"/>
                <a:ea typeface="Helvetica Neue LT Std 45 Light" charset="0"/>
                <a:cs typeface="Helvetica Neue LT Std 45 Light" charset="0"/>
              </a:rPr>
              <a:t>Directional</a:t>
            </a:r>
          </a:p>
        </p:txBody>
      </p:sp>
    </p:spTree>
    <p:extLst>
      <p:ext uri="{BB962C8B-B14F-4D97-AF65-F5344CB8AC3E}">
        <p14:creationId xmlns:p14="http://schemas.microsoft.com/office/powerpoint/2010/main" val="404779893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791F24-9F30-CE45-8F85-C202EE489560}"/>
              </a:ext>
            </a:extLst>
          </p:cNvPr>
          <p:cNvSpPr>
            <a:spLocks noGrp="1"/>
          </p:cNvSpPr>
          <p:nvPr>
            <p:ph type="sldNum" sz="quarter" idx="4"/>
          </p:nvPr>
        </p:nvSpPr>
        <p:spPr/>
        <p:txBody>
          <a:bodyPr/>
          <a:lstStyle/>
          <a:p>
            <a:fld id="{CA93F7F0-4438-4A90-AB24-A1145129226D}" type="slidenum">
              <a:rPr lang="en-US" smtClean="0"/>
              <a:pPr/>
              <a:t>7</a:t>
            </a:fld>
            <a:endParaRPr lang="en-US"/>
          </a:p>
        </p:txBody>
      </p:sp>
      <p:pic>
        <p:nvPicPr>
          <p:cNvPr id="4" name="Picture 3">
            <a:extLst>
              <a:ext uri="{FF2B5EF4-FFF2-40B4-BE49-F238E27FC236}">
                <a16:creationId xmlns:a16="http://schemas.microsoft.com/office/drawing/2014/main" id="{99F152EC-5C4F-4C49-974D-B379799234EF}"/>
              </a:ext>
            </a:extLst>
          </p:cNvPr>
          <p:cNvPicPr>
            <a:picLocks noChangeAspect="1"/>
          </p:cNvPicPr>
          <p:nvPr/>
        </p:nvPicPr>
        <p:blipFill>
          <a:blip r:embed="rId2">
            <a:extLst>
              <a:ext uri="{28A0092B-C50C-407E-A947-70E740481C1C}">
                <a14:useLocalDpi xmlns:a14="http://schemas.microsoft.com/office/drawing/2010/main" val="0"/>
              </a:ext>
            </a:extLst>
          </a:blip>
          <a:srcRect t="3841" b="384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A15C83-00AF-F44F-9C84-8B45B4363713}"/>
              </a:ext>
            </a:extLst>
          </p:cNvPr>
          <p:cNvSpPr/>
          <p:nvPr/>
        </p:nvSpPr>
        <p:spPr>
          <a:xfrm>
            <a:off x="0" y="0"/>
            <a:ext cx="6888480" cy="6858000"/>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EDF5C6-9E1A-834C-9550-3A9FD5BD3FD2}"/>
              </a:ext>
            </a:extLst>
          </p:cNvPr>
          <p:cNvSpPr txBox="1">
            <a:spLocks/>
          </p:cNvSpPr>
          <p:nvPr/>
        </p:nvSpPr>
        <p:spPr>
          <a:xfrm>
            <a:off x="709390" y="2294830"/>
            <a:ext cx="5469699" cy="1939158"/>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sz="4000" b="1" dirty="0">
                <a:solidFill>
                  <a:schemeClr val="bg1"/>
                </a:solidFill>
              </a:rPr>
              <a:t>Mitel One/CX</a:t>
            </a:r>
          </a:p>
        </p:txBody>
      </p:sp>
    </p:spTree>
    <p:extLst>
      <p:ext uri="{BB962C8B-B14F-4D97-AF65-F5344CB8AC3E}">
        <p14:creationId xmlns:p14="http://schemas.microsoft.com/office/powerpoint/2010/main" val="1236434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6C9F7B-3AB6-4323-83D6-DD84E97E1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70" y="-32034"/>
            <a:ext cx="12301573" cy="6915617"/>
          </a:xfrm>
          <a:prstGeom prst="rect">
            <a:avLst/>
          </a:prstGeom>
        </p:spPr>
      </p:pic>
      <p:sp>
        <p:nvSpPr>
          <p:cNvPr id="2" name="TextBox 1">
            <a:extLst>
              <a:ext uri="{FF2B5EF4-FFF2-40B4-BE49-F238E27FC236}">
                <a16:creationId xmlns:a16="http://schemas.microsoft.com/office/drawing/2014/main" id="{68C8F178-A800-7B41-AC51-48168566A640}"/>
              </a:ext>
            </a:extLst>
          </p:cNvPr>
          <p:cNvSpPr txBox="1"/>
          <p:nvPr/>
        </p:nvSpPr>
        <p:spPr>
          <a:xfrm>
            <a:off x="-659026" y="270441"/>
            <a:ext cx="123015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mn-cs"/>
              </a:rPr>
              <a:t>  MITEL ONE</a:t>
            </a:r>
          </a:p>
        </p:txBody>
      </p:sp>
      <p:sp>
        <p:nvSpPr>
          <p:cNvPr id="12" name="TextBox 11">
            <a:extLst>
              <a:ext uri="{FF2B5EF4-FFF2-40B4-BE49-F238E27FC236}">
                <a16:creationId xmlns:a16="http://schemas.microsoft.com/office/drawing/2014/main" id="{B4892E87-E49F-4F74-BAED-41727D52356F}"/>
              </a:ext>
            </a:extLst>
          </p:cNvPr>
          <p:cNvSpPr txBox="1"/>
          <p:nvPr/>
        </p:nvSpPr>
        <p:spPr>
          <a:xfrm>
            <a:off x="4217703" y="5633452"/>
            <a:ext cx="36118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ONE APP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ALL OF MITEL</a:t>
            </a:r>
          </a:p>
        </p:txBody>
      </p:sp>
      <p:pic>
        <p:nvPicPr>
          <p:cNvPr id="4" name="Picture 3" descr="Graphical user interface, application&#10;&#10;Description automatically generated">
            <a:extLst>
              <a:ext uri="{FF2B5EF4-FFF2-40B4-BE49-F238E27FC236}">
                <a16:creationId xmlns:a16="http://schemas.microsoft.com/office/drawing/2014/main" id="{49E5966D-B9E0-4DF8-95A4-B47EC5A6D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641" y="902529"/>
            <a:ext cx="7565952" cy="5046490"/>
          </a:xfrm>
          <a:prstGeom prst="rect">
            <a:avLst/>
          </a:prstGeom>
        </p:spPr>
      </p:pic>
    </p:spTree>
    <p:extLst>
      <p:ext uri="{BB962C8B-B14F-4D97-AF65-F5344CB8AC3E}">
        <p14:creationId xmlns:p14="http://schemas.microsoft.com/office/powerpoint/2010/main" val="2818508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986B7762-061E-4C60-AE1A-6A52151D09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9234" y="293731"/>
            <a:ext cx="1907541" cy="1488812"/>
          </a:xfrm>
          <a:prstGeom prst="rect">
            <a:avLst/>
          </a:prstGeom>
        </p:spPr>
      </p:pic>
      <p:sp>
        <p:nvSpPr>
          <p:cNvPr id="33" name="Text Placeholder 3">
            <a:extLst>
              <a:ext uri="{FF2B5EF4-FFF2-40B4-BE49-F238E27FC236}">
                <a16:creationId xmlns:a16="http://schemas.microsoft.com/office/drawing/2014/main" id="{9DFA6217-84DF-4A84-8093-6243C0690B26}"/>
              </a:ext>
            </a:extLst>
          </p:cNvPr>
          <p:cNvSpPr txBox="1">
            <a:spLocks/>
          </p:cNvSpPr>
          <p:nvPr/>
        </p:nvSpPr>
        <p:spPr>
          <a:xfrm>
            <a:off x="286591" y="1908222"/>
            <a:ext cx="6372828" cy="47299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57779"/>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A1E0"/>
                </a:solidFill>
                <a:effectLst/>
                <a:uLnTx/>
                <a:uFillTx/>
                <a:latin typeface="Arial" panose="020B0604020202020204"/>
                <a:ea typeface="+mn-ea"/>
                <a:cs typeface="+mn-cs"/>
              </a:rPr>
              <a:t>Get Everyone on the Same Page</a:t>
            </a:r>
            <a:endParaRPr kumimoji="0" lang="en-US" sz="1600" b="0" i="0" u="none" strike="noStrike" kern="1200" cap="none" spc="0" normalizeH="0" baseline="0" noProof="0" dirty="0">
              <a:ln>
                <a:noFill/>
              </a:ln>
              <a:solidFill>
                <a:srgbClr val="00A1E0"/>
              </a:solidFill>
              <a:effectLst/>
              <a:uLnTx/>
              <a:uFillTx/>
              <a:latin typeface="Arial" panose="020B0604020202020204"/>
              <a:ea typeface="+mn-ea"/>
              <a:cs typeface="+mn-cs"/>
            </a:endParaRP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One app for all communications helps everyone share information more effectively</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Every employee can have meaningful interactions internally and with customers</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Have confidence your employees are productive no matter where they are</a:t>
            </a:r>
            <a:endParaRPr kumimoji="0" lang="en-US" sz="1400" b="0" i="0" u="none" strike="noStrike" kern="1200" cap="none" spc="0" normalizeH="0" baseline="0" noProof="0" dirty="0">
              <a:ln>
                <a:noFill/>
              </a:ln>
              <a:solidFill>
                <a:srgbClr val="75777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A1E0"/>
                </a:solidFill>
                <a:effectLst/>
                <a:uLnTx/>
                <a:uFillTx/>
                <a:latin typeface="Arial" panose="020B0604020202020204"/>
                <a:ea typeface="+mn-ea"/>
                <a:cs typeface="+mn-cs"/>
              </a:rPr>
              <a:t>Personalized Communications</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Customizable widgets prioritize what’s most important to you</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There is no “One size fits all” approach to getting work done</a:t>
            </a:r>
          </a:p>
          <a:p>
            <a:pPr marL="0" marR="0" lvl="0" indent="-4318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A1E0"/>
                </a:solidFill>
                <a:effectLst/>
                <a:uLnTx/>
                <a:uFillTx/>
                <a:latin typeface="Arial" panose="020B0604020202020204"/>
                <a:ea typeface="+mn-ea"/>
                <a:cs typeface="+mn-cs"/>
              </a:rPr>
              <a:t>Connect Easier</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Information at a glance, no switching back and forth</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Connected when you work, not when you’re off</a:t>
            </a:r>
          </a:p>
          <a:p>
            <a:pPr marL="461963" marR="0" lvl="1" indent="-231775" algn="l" defTabSz="914400" rtl="0" eaLnBrk="1" fontAlgn="auto" latinLnBrk="0" hangingPunct="1">
              <a:lnSpc>
                <a:spcPct val="100000"/>
              </a:lnSpc>
              <a:spcBef>
                <a:spcPts val="500"/>
              </a:spcBef>
              <a:spcAft>
                <a:spcPts val="0"/>
              </a:spcAft>
              <a:buClr>
                <a:srgbClr val="00A1E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757779"/>
                </a:solidFill>
                <a:effectLst/>
                <a:uLnTx/>
                <a:uFillTx/>
                <a:latin typeface="Arial" panose="020B0604020202020204"/>
                <a:ea typeface="+mn-ea"/>
                <a:cs typeface="+mn-cs"/>
              </a:rPr>
              <a:t>Intuitive design means no training videos required</a:t>
            </a:r>
          </a:p>
        </p:txBody>
      </p:sp>
      <p:pic>
        <p:nvPicPr>
          <p:cNvPr id="3" name="Picture 2" descr="Graphical user interface, application&#10;&#10;Description automatically generated">
            <a:extLst>
              <a:ext uri="{FF2B5EF4-FFF2-40B4-BE49-F238E27FC236}">
                <a16:creationId xmlns:a16="http://schemas.microsoft.com/office/drawing/2014/main" id="{00C0D404-B183-48A3-8197-5912EA4BA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791" y="1908222"/>
            <a:ext cx="5148618" cy="3434128"/>
          </a:xfrm>
          <a:prstGeom prst="rect">
            <a:avLst/>
          </a:prstGeom>
        </p:spPr>
      </p:pic>
    </p:spTree>
    <p:extLst>
      <p:ext uri="{BB962C8B-B14F-4D97-AF65-F5344CB8AC3E}">
        <p14:creationId xmlns:p14="http://schemas.microsoft.com/office/powerpoint/2010/main" val="4049694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Theme Blue Rule">
  <a:themeElements>
    <a:clrScheme name="Mitel Custom Palette 1">
      <a:dk1>
        <a:srgbClr val="15325F"/>
      </a:dk1>
      <a:lt1>
        <a:srgbClr val="FFFFFF"/>
      </a:lt1>
      <a:dk2>
        <a:srgbClr val="15325F"/>
      </a:dk2>
      <a:lt2>
        <a:srgbClr val="EDF1F3"/>
      </a:lt2>
      <a:accent1>
        <a:srgbClr val="15325F"/>
      </a:accent1>
      <a:accent2>
        <a:srgbClr val="00A1E0"/>
      </a:accent2>
      <a:accent3>
        <a:srgbClr val="FF7300"/>
      </a:accent3>
      <a:accent4>
        <a:srgbClr val="41AD49"/>
      </a:accent4>
      <a:accent5>
        <a:srgbClr val="BED9ED"/>
      </a:accent5>
      <a:accent6>
        <a:srgbClr val="757779"/>
      </a:accent6>
      <a:hlink>
        <a:srgbClr val="0074CD"/>
      </a:hlink>
      <a:folHlink>
        <a:srgbClr val="B66B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yst Consultant Summit Deck Template 2020" id="{83020B66-90F6-0744-8EE7-5D85C35F9D02}" vid="{AFAC6DBA-9AAC-824D-B3AD-3A5DECC9B432}"/>
    </a:ext>
  </a:extLst>
</a:theme>
</file>

<file path=ppt/theme/theme2.xml><?xml version="1.0" encoding="utf-8"?>
<a:theme xmlns:a="http://schemas.openxmlformats.org/drawingml/2006/main" name="1_Theme Blue Rule">
  <a:themeElements>
    <a:clrScheme name="Mitel Custom Palette 1">
      <a:dk1>
        <a:srgbClr val="15325F"/>
      </a:dk1>
      <a:lt1>
        <a:srgbClr val="FFFFFF"/>
      </a:lt1>
      <a:dk2>
        <a:srgbClr val="15325F"/>
      </a:dk2>
      <a:lt2>
        <a:srgbClr val="EDF1F3"/>
      </a:lt2>
      <a:accent1>
        <a:srgbClr val="15325F"/>
      </a:accent1>
      <a:accent2>
        <a:srgbClr val="00A1E0"/>
      </a:accent2>
      <a:accent3>
        <a:srgbClr val="FF7300"/>
      </a:accent3>
      <a:accent4>
        <a:srgbClr val="41AD49"/>
      </a:accent4>
      <a:accent5>
        <a:srgbClr val="BED9ED"/>
      </a:accent5>
      <a:accent6>
        <a:srgbClr val="757779"/>
      </a:accent6>
      <a:hlink>
        <a:srgbClr val="0074CD"/>
      </a:hlink>
      <a:folHlink>
        <a:srgbClr val="B66B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4302947-8C02-A94D-AF27-DD344086C91F}" vid="{AED013C9-1D9A-5140-BAB5-1E140046DE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053e2582-ff7f-4887-8a17-5fa3479325d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C827AD61206FD944902DCA02CE670D29" ma:contentTypeVersion="17" ma:contentTypeDescription="Create a new document." ma:contentTypeScope="" ma:versionID="aa57948c928401a085c8d96a81f5f16c">
  <xsd:schema xmlns:xsd="http://www.w3.org/2001/XMLSchema" xmlns:xs="http://www.w3.org/2001/XMLSchema" xmlns:p="http://schemas.microsoft.com/office/2006/metadata/properties" xmlns:ns3="5a5a915d-4fc3-40d4-b9ee-456c49a6d103" xmlns:ns4="afd4e1fe-cdca-4f31-8adb-4e7b798b09c4" targetNamespace="http://schemas.microsoft.com/office/2006/metadata/properties" ma:root="true" ma:fieldsID="029275677db477bafd6caeeb6cd7ef51" ns3:_="" ns4:_="">
    <xsd:import namespace="5a5a915d-4fc3-40d4-b9ee-456c49a6d103"/>
    <xsd:import namespace="afd4e1fe-cdca-4f31-8adb-4e7b798b09c4"/>
    <xsd:element name="properties">
      <xsd:complexType>
        <xsd:sequence>
          <xsd:element name="documentManagement">
            <xsd:complexType>
              <xsd:all>
                <xsd:element ref="ns3:MigrationWizId" minOccurs="0"/>
                <xsd:element ref="ns3:MigrationWizIdPermissions" minOccurs="0"/>
                <xsd:element ref="ns4:SharedWithUsers" minOccurs="0"/>
                <xsd:element ref="ns4:SharedWithDetails" minOccurs="0"/>
                <xsd:element ref="ns4:SharingHintHash" minOccurs="0"/>
                <xsd:element ref="ns4:LastSharedByUser" minOccurs="0"/>
                <xsd:element ref="ns4: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a915d-4fc3-40d4-b9ee-456c49a6d103"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MediaServiceAutoTags"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d4e1fe-cdca-4f31-8adb-4e7b798b09c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fd4e1fe-cdca-4f31-8adb-4e7b798b09c4">
      <UserInfo>
        <DisplayName>Stephanie Mitchell</DisplayName>
        <AccountId>84</AccountId>
        <AccountType/>
      </UserInfo>
      <UserInfo>
        <DisplayName>Tarun Loomba</DisplayName>
        <AccountId>175</AccountId>
        <AccountType/>
      </UserInfo>
      <UserInfo>
        <DisplayName>John Buszka</DisplayName>
        <AccountId>399</AccountId>
        <AccountType/>
      </UserInfo>
    </SharedWithUsers>
    <MigrationWizIdPermissions xmlns="5a5a915d-4fc3-40d4-b9ee-456c49a6d103" xsi:nil="true"/>
    <MigrationWizId xmlns="5a5a915d-4fc3-40d4-b9ee-456c49a6d10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
</file>

<file path=customXml/itemProps1.xml><?xml version="1.0" encoding="utf-8"?>
<ds:datastoreItem xmlns:ds="http://schemas.openxmlformats.org/officeDocument/2006/customXml" ds:itemID="{8B5DAFEE-3838-4795-9DF4-57D6F66E7A76}">
  <ds:schemaRefs>
    <ds:schemaRef ds:uri="Microsoft.SharePoint.Taxonomy.ContentTypeSync"/>
  </ds:schemaRefs>
</ds:datastoreItem>
</file>

<file path=customXml/itemProps2.xml><?xml version="1.0" encoding="utf-8"?>
<ds:datastoreItem xmlns:ds="http://schemas.openxmlformats.org/officeDocument/2006/customXml" ds:itemID="{361DD382-1587-4CCD-8B3C-46132CF284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5a915d-4fc3-40d4-b9ee-456c49a6d103"/>
    <ds:schemaRef ds:uri="afd4e1fe-cdca-4f31-8adb-4e7b798b09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18ADD2-69A7-42E7-A09F-BB9ABCEDD652}">
  <ds:schemaRefs>
    <ds:schemaRef ds:uri="afd4e1fe-cdca-4f31-8adb-4e7b798b09c4"/>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5a5a915d-4fc3-40d4-b9ee-456c49a6d103"/>
    <ds:schemaRef ds:uri="http://purl.org/dc/dcmitype/"/>
  </ds:schemaRefs>
</ds:datastoreItem>
</file>

<file path=customXml/itemProps4.xml><?xml version="1.0" encoding="utf-8"?>
<ds:datastoreItem xmlns:ds="http://schemas.openxmlformats.org/officeDocument/2006/customXml" ds:itemID="{5C9DF9BE-E4C4-4DFC-92CD-B0DB797F8C06}">
  <ds:schemaRefs>
    <ds:schemaRef ds:uri="http://schemas.microsoft.com/sharepoint/v3/contenttype/forms"/>
  </ds:schemaRefs>
</ds:datastoreItem>
</file>

<file path=customXml/itemProps5.xml><?xml version="1.0" encoding="utf-8"?>
<ds:datastoreItem xmlns:ds="http://schemas.openxmlformats.org/officeDocument/2006/customXml" ds:itemID="{0DEEE8F2-F4C9-40AE-B8FB-903FCD30E215}"/>
</file>

<file path=docProps/app.xml><?xml version="1.0" encoding="utf-8"?>
<Properties xmlns="http://schemas.openxmlformats.org/officeDocument/2006/extended-properties" xmlns:vt="http://schemas.openxmlformats.org/officeDocument/2006/docPropsVTypes">
  <Template>Theme Blue Rule</Template>
  <TotalTime>0</TotalTime>
  <Words>4298</Words>
  <Application>Microsoft Office PowerPoint</Application>
  <PresentationFormat>Widescreen</PresentationFormat>
  <Paragraphs>657</Paragraphs>
  <Slides>33</Slides>
  <Notes>20</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Arial Unicode MS</vt:lpstr>
      <vt:lpstr>Arial</vt:lpstr>
      <vt:lpstr>Arial,Sans-Serif</vt:lpstr>
      <vt:lpstr>Calibri</vt:lpstr>
      <vt:lpstr>Courier New</vt:lpstr>
      <vt:lpstr>Franklin Gothic Book</vt:lpstr>
      <vt:lpstr>Museo Sans 700</vt:lpstr>
      <vt:lpstr>Symbol</vt:lpstr>
      <vt:lpstr>System Font Regular</vt:lpstr>
      <vt:lpstr>Wingdings</vt:lpstr>
      <vt:lpstr>Theme Blue Rule</vt:lpstr>
      <vt:lpstr>1_Theme Blue Rule</vt:lpstr>
      <vt:lpstr>Portfolio and Roadmap Update</vt:lpstr>
      <vt:lpstr>PowerPoint Presentation</vt:lpstr>
      <vt:lpstr>PowerPoint Presentation</vt:lpstr>
      <vt:lpstr>MiCollab – in cijfers</vt:lpstr>
      <vt:lpstr>MiCollab Roadmap </vt:lpstr>
      <vt:lpstr>MiCollab – Planned Releases and Directional Roadmap </vt:lpstr>
      <vt:lpstr>PowerPoint Presentation</vt:lpstr>
      <vt:lpstr>PowerPoint Presentation</vt:lpstr>
      <vt:lpstr>PowerPoint Presentation</vt:lpstr>
      <vt:lpstr>Mitel One Home Dashboard             All-in-One Collaboration Suite</vt:lpstr>
      <vt:lpstr>Key Differentiators</vt:lpstr>
      <vt:lpstr>PowerPoint Presentation</vt:lpstr>
      <vt:lpstr>What is Mitel One CX?</vt:lpstr>
      <vt:lpstr>Pure Cloud UCaaS/CCaaS</vt:lpstr>
      <vt:lpstr>INTEGRATE WITH EASE TO THE WORLD’S MOST POPULAR APPS</vt:lpstr>
      <vt:lpstr>PowerPoint Presentation</vt:lpstr>
      <vt:lpstr>PowerPoint Presentation</vt:lpstr>
      <vt:lpstr>Wat Is Mitel Revolution? </vt:lpstr>
      <vt:lpstr>Mitel Revolution: Wat is het?</vt:lpstr>
      <vt:lpstr>Mitel Revolution: Hoe werkt het?</vt:lpstr>
      <vt:lpstr>Mitel Revolution:</vt:lpstr>
      <vt:lpstr>Microsoft Teams</vt:lpstr>
      <vt:lpstr>PowerPoint Presentation</vt:lpstr>
      <vt:lpstr>Mitel + Microsoft: A Winning Combination</vt:lpstr>
      <vt:lpstr>Mitel with Microsoft Teams Integrations</vt:lpstr>
      <vt:lpstr>Consolideren van toolsets</vt:lpstr>
      <vt:lpstr>Direct Routing - Mitel, MS Teams and AudioCodes</vt:lpstr>
      <vt:lpstr>Call2Teams</vt:lpstr>
      <vt:lpstr>Call2Teams</vt:lpstr>
      <vt:lpstr>Voordelen van integratie met Call2Teams</vt:lpstr>
      <vt:lpstr>Connect and MiCollab Hotkeys </vt:lpstr>
      <vt:lpstr>Teams Client integration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using this template: how do I transfer my deck?</dc:title>
  <dc:creator>Theresa Larkin</dc:creator>
  <cp:lastModifiedBy>Wesley De Roode</cp:lastModifiedBy>
  <cp:revision>23</cp:revision>
  <dcterms:created xsi:type="dcterms:W3CDTF">2020-10-14T00:03:49Z</dcterms:created>
  <dcterms:modified xsi:type="dcterms:W3CDTF">2021-11-04T09:40:58Z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0x010100C827AD61206FD944902DCA02CE670D29</vt:lpwstr>
  </property>
</Properties>
</file>