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301" r:id="rId3"/>
    <p:sldId id="264" r:id="rId4"/>
    <p:sldId id="303" r:id="rId5"/>
    <p:sldId id="295" r:id="rId6"/>
    <p:sldId id="314" r:id="rId7"/>
    <p:sldId id="311" r:id="rId8"/>
    <p:sldId id="310" r:id="rId9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0981A-2316-429A-9B70-87393AF9F3A8}" v="2102" dt="2021-11-04T00:25:56.185"/>
    <p1510:client id="{C0E60A07-DBAD-428C-A6C5-4B55EBF97041}" v="303" dt="2021-11-04T09:09:10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73" autoAdjust="0"/>
  </p:normalViewPr>
  <p:slideViewPr>
    <p:cSldViewPr snapToGrid="0">
      <p:cViewPr varScale="1">
        <p:scale>
          <a:sx n="126" d="100"/>
          <a:sy n="126" d="100"/>
        </p:scale>
        <p:origin x="5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816" y="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Van de Venne" userId="cf58134a229e64d8" providerId="LiveId" clId="{0118EFEE-04CD-4649-A95D-333AF2D8312C}"/>
    <pc:docChg chg="custSel modSld">
      <pc:chgData name="Peter Van de Venne" userId="cf58134a229e64d8" providerId="LiveId" clId="{0118EFEE-04CD-4649-A95D-333AF2D8312C}" dt="2021-04-15T11:44:33.956" v="149" actId="20577"/>
      <pc:docMkLst>
        <pc:docMk/>
      </pc:docMkLst>
      <pc:sldChg chg="modSp mod">
        <pc:chgData name="Peter Van de Venne" userId="cf58134a229e64d8" providerId="LiveId" clId="{0118EFEE-04CD-4649-A95D-333AF2D8312C}" dt="2021-04-15T11:44:33.956" v="149" actId="20577"/>
        <pc:sldMkLst>
          <pc:docMk/>
          <pc:sldMk cId="1699909969" sldId="294"/>
        </pc:sldMkLst>
        <pc:spChg chg="mod">
          <ac:chgData name="Peter Van de Venne" userId="cf58134a229e64d8" providerId="LiveId" clId="{0118EFEE-04CD-4649-A95D-333AF2D8312C}" dt="2021-04-15T11:44:33.956" v="149" actId="20577"/>
          <ac:spMkLst>
            <pc:docMk/>
            <pc:sldMk cId="1699909969" sldId="294"/>
            <ac:spMk id="2" creationId="{BD2295B9-5566-49E4-B8D3-5EFA7AAC46E0}"/>
          </ac:spMkLst>
        </pc:spChg>
      </pc:sldChg>
    </pc:docChg>
  </pc:docChgLst>
  <pc:docChgLst>
    <pc:chgData name="Peter Van de Venne" userId="cf58134a229e64d8" providerId="LiveId" clId="{0290981A-2316-429A-9B70-87393AF9F3A8}"/>
    <pc:docChg chg="undo custSel addSld delSld modSld">
      <pc:chgData name="Peter Van de Venne" userId="cf58134a229e64d8" providerId="LiveId" clId="{0290981A-2316-429A-9B70-87393AF9F3A8}" dt="2021-11-04T00:25:56.185" v="2095" actId="14100"/>
      <pc:docMkLst>
        <pc:docMk/>
      </pc:docMkLst>
      <pc:sldChg chg="addSp delSp modSp add mod modNotesTx">
        <pc:chgData name="Peter Van de Venne" userId="cf58134a229e64d8" providerId="LiveId" clId="{0290981A-2316-429A-9B70-87393AF9F3A8}" dt="2021-11-03T23:01:40.037" v="300" actId="20577"/>
        <pc:sldMkLst>
          <pc:docMk/>
          <pc:sldMk cId="2375366359" sldId="264"/>
        </pc:sldMkLst>
        <pc:spChg chg="mod">
          <ac:chgData name="Peter Van de Venne" userId="cf58134a229e64d8" providerId="LiveId" clId="{0290981A-2316-429A-9B70-87393AF9F3A8}" dt="2021-11-03T22:45:35.794" v="44" actId="1076"/>
          <ac:spMkLst>
            <pc:docMk/>
            <pc:sldMk cId="2375366359" sldId="264"/>
            <ac:spMk id="16" creationId="{00000000-0000-0000-0000-000000000000}"/>
          </ac:spMkLst>
        </pc:spChg>
        <pc:graphicFrameChg chg="add del mod modGraphic">
          <ac:chgData name="Peter Van de Venne" userId="cf58134a229e64d8" providerId="LiveId" clId="{0290981A-2316-429A-9B70-87393AF9F3A8}" dt="2021-11-03T22:44:36.080" v="23" actId="478"/>
          <ac:graphicFrameMkLst>
            <pc:docMk/>
            <pc:sldMk cId="2375366359" sldId="264"/>
            <ac:graphicFrameMk id="2" creationId="{8F720DE7-7D62-4AEF-ADBF-A0FC42B00967}"/>
          </ac:graphicFrameMkLst>
        </pc:graphicFrameChg>
        <pc:graphicFrameChg chg="del">
          <ac:chgData name="Peter Van de Venne" userId="cf58134a229e64d8" providerId="LiveId" clId="{0290981A-2316-429A-9B70-87393AF9F3A8}" dt="2021-11-03T22:42:23.702" v="10" actId="478"/>
          <ac:graphicFrameMkLst>
            <pc:docMk/>
            <pc:sldMk cId="2375366359" sldId="264"/>
            <ac:graphicFrameMk id="3" creationId="{00000000-0000-0000-0000-000000000000}"/>
          </ac:graphicFrameMkLst>
        </pc:graphicFrameChg>
        <pc:graphicFrameChg chg="add mod modGraphic">
          <ac:chgData name="Peter Van de Venne" userId="cf58134a229e64d8" providerId="LiveId" clId="{0290981A-2316-429A-9B70-87393AF9F3A8}" dt="2021-11-03T22:45:10.502" v="28" actId="1076"/>
          <ac:graphicFrameMkLst>
            <pc:docMk/>
            <pc:sldMk cId="2375366359" sldId="264"/>
            <ac:graphicFrameMk id="6" creationId="{31581FEA-A78F-48EE-8329-0CB6B25C5DCE}"/>
          </ac:graphicFrameMkLst>
        </pc:graphicFrameChg>
        <pc:graphicFrameChg chg="add mod">
          <ac:chgData name="Peter Van de Venne" userId="cf58134a229e64d8" providerId="LiveId" clId="{0290981A-2316-429A-9B70-87393AF9F3A8}" dt="2021-11-03T22:42:17.881" v="9" actId="1076"/>
          <ac:graphicFrameMkLst>
            <pc:docMk/>
            <pc:sldMk cId="2375366359" sldId="264"/>
            <ac:graphicFrameMk id="8" creationId="{00000000-0008-0000-0000-000003000000}"/>
          </ac:graphicFrameMkLst>
        </pc:graphicFrameChg>
        <pc:graphicFrameChg chg="del">
          <ac:chgData name="Peter Van de Venne" userId="cf58134a229e64d8" providerId="LiveId" clId="{0290981A-2316-429A-9B70-87393AF9F3A8}" dt="2021-11-03T22:41:57.264" v="3" actId="478"/>
          <ac:graphicFrameMkLst>
            <pc:docMk/>
            <pc:sldMk cId="2375366359" sldId="264"/>
            <ac:graphicFrameMk id="11" creationId="{00000000-0000-0000-0000-000000000000}"/>
          </ac:graphicFrameMkLst>
        </pc:graphicFrameChg>
      </pc:sldChg>
      <pc:sldChg chg="del">
        <pc:chgData name="Peter Van de Venne" userId="cf58134a229e64d8" providerId="LiveId" clId="{0290981A-2316-429A-9B70-87393AF9F3A8}" dt="2021-11-04T00:13:29.448" v="1964" actId="47"/>
        <pc:sldMkLst>
          <pc:docMk/>
          <pc:sldMk cId="1699909969" sldId="294"/>
        </pc:sldMkLst>
      </pc:sldChg>
      <pc:sldChg chg="addSp delSp modSp add mod">
        <pc:chgData name="Peter Van de Venne" userId="cf58134a229e64d8" providerId="LiveId" clId="{0290981A-2316-429A-9B70-87393AF9F3A8}" dt="2021-11-04T00:03:50.419" v="1696" actId="6549"/>
        <pc:sldMkLst>
          <pc:docMk/>
          <pc:sldMk cId="1261163798" sldId="295"/>
        </pc:sldMkLst>
        <pc:spChg chg="add del mod">
          <ac:chgData name="Peter Van de Venne" userId="cf58134a229e64d8" providerId="LiveId" clId="{0290981A-2316-429A-9B70-87393AF9F3A8}" dt="2021-11-03T23:54:24.717" v="1496" actId="478"/>
          <ac:spMkLst>
            <pc:docMk/>
            <pc:sldMk cId="1261163798" sldId="295"/>
            <ac:spMk id="3" creationId="{EC952814-E5AC-42E0-9CD9-D80F7153DCDD}"/>
          </ac:spMkLst>
        </pc:spChg>
        <pc:spChg chg="mod">
          <ac:chgData name="Peter Van de Venne" userId="cf58134a229e64d8" providerId="LiveId" clId="{0290981A-2316-429A-9B70-87393AF9F3A8}" dt="2021-11-04T00:03:50.419" v="1696" actId="6549"/>
          <ac:spMkLst>
            <pc:docMk/>
            <pc:sldMk cId="1261163798" sldId="295"/>
            <ac:spMk id="4" creationId="{A06142D1-4312-450A-856F-1C1E095FB37F}"/>
          </ac:spMkLst>
        </pc:spChg>
        <pc:spChg chg="del">
          <ac:chgData name="Peter Van de Venne" userId="cf58134a229e64d8" providerId="LiveId" clId="{0290981A-2316-429A-9B70-87393AF9F3A8}" dt="2021-11-03T23:54:28.861" v="1497" actId="478"/>
          <ac:spMkLst>
            <pc:docMk/>
            <pc:sldMk cId="1261163798" sldId="295"/>
            <ac:spMk id="8" creationId="{8E405EB8-6CD5-474F-AECC-00A5458CADA2}"/>
          </ac:spMkLst>
        </pc:spChg>
        <pc:spChg chg="add mod">
          <ac:chgData name="Peter Van de Venne" userId="cf58134a229e64d8" providerId="LiveId" clId="{0290981A-2316-429A-9B70-87393AF9F3A8}" dt="2021-11-03T23:57:52.329" v="1678" actId="20577"/>
          <ac:spMkLst>
            <pc:docMk/>
            <pc:sldMk cId="1261163798" sldId="295"/>
            <ac:spMk id="11" creationId="{C51963A2-C877-4E3A-9A32-D9068F841C30}"/>
          </ac:spMkLst>
        </pc:spChg>
        <pc:graphicFrameChg chg="add mod">
          <ac:chgData name="Peter Van de Venne" userId="cf58134a229e64d8" providerId="LiveId" clId="{0290981A-2316-429A-9B70-87393AF9F3A8}" dt="2021-11-03T23:55:09.443" v="1502" actId="1076"/>
          <ac:graphicFrameMkLst>
            <pc:docMk/>
            <pc:sldMk cId="1261163798" sldId="295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3T23:54:16.958" v="1495" actId="478"/>
          <ac:graphicFrameMkLst>
            <pc:docMk/>
            <pc:sldMk cId="1261163798" sldId="295"/>
            <ac:graphicFrameMk id="7" creationId="{0F1BA4AA-8F0A-4FA5-8920-48943DEBC7AD}"/>
          </ac:graphicFrameMkLst>
        </pc:graphicFrameChg>
        <pc:graphicFrameChg chg="add mod">
          <ac:chgData name="Peter Van de Venne" userId="cf58134a229e64d8" providerId="LiveId" clId="{0290981A-2316-429A-9B70-87393AF9F3A8}" dt="2021-11-03T23:54:40.741" v="1500" actId="1076"/>
          <ac:graphicFrameMkLst>
            <pc:docMk/>
            <pc:sldMk cId="1261163798" sldId="295"/>
            <ac:graphicFrameMk id="10" creationId="{F9971787-0B19-4DA6-B374-EA0241C25EB8}"/>
          </ac:graphicFrameMkLst>
        </pc:graphicFrameChg>
      </pc:sldChg>
      <pc:sldChg chg="addSp modSp mod modNotes modNotesTx">
        <pc:chgData name="Peter Van de Venne" userId="cf58134a229e64d8" providerId="LiveId" clId="{0290981A-2316-429A-9B70-87393AF9F3A8}" dt="2021-11-04T00:12:24.860" v="1961" actId="1076"/>
        <pc:sldMkLst>
          <pc:docMk/>
          <pc:sldMk cId="2363519996" sldId="301"/>
        </pc:sldMkLst>
        <pc:picChg chg="add mod">
          <ac:chgData name="Peter Van de Venne" userId="cf58134a229e64d8" providerId="LiveId" clId="{0290981A-2316-429A-9B70-87393AF9F3A8}" dt="2021-11-04T00:12:24.860" v="1961" actId="1076"/>
          <ac:picMkLst>
            <pc:docMk/>
            <pc:sldMk cId="2363519996" sldId="301"/>
            <ac:picMk id="9" creationId="{E5151DF8-3DFA-43D1-B737-88E1599EB040}"/>
          </ac:picMkLst>
        </pc:picChg>
      </pc:sldChg>
      <pc:sldChg chg="addSp modSp add mod modNotesTx">
        <pc:chgData name="Peter Van de Venne" userId="cf58134a229e64d8" providerId="LiveId" clId="{0290981A-2316-429A-9B70-87393AF9F3A8}" dt="2021-11-03T23:41:50.374" v="1493" actId="1076"/>
        <pc:sldMkLst>
          <pc:docMk/>
          <pc:sldMk cId="3371526869" sldId="303"/>
        </pc:sldMkLst>
        <pc:spChg chg="mod">
          <ac:chgData name="Peter Van de Venne" userId="cf58134a229e64d8" providerId="LiveId" clId="{0290981A-2316-429A-9B70-87393AF9F3A8}" dt="2021-11-03T23:41:50.374" v="1493" actId="1076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0290981A-2316-429A-9B70-87393AF9F3A8}" dt="2021-11-03T23:41:30.814" v="1491" actId="1076"/>
          <ac:picMkLst>
            <pc:docMk/>
            <pc:sldMk cId="3371526869" sldId="303"/>
            <ac:picMk id="8" creationId="{E3B26F79-3811-4404-8831-227F41D81DD0}"/>
          </ac:picMkLst>
        </pc:picChg>
      </pc:sldChg>
      <pc:sldChg chg="addSp modSp mod modNotes modNotesTx">
        <pc:chgData name="Peter Van de Venne" userId="cf58134a229e64d8" providerId="LiveId" clId="{0290981A-2316-429A-9B70-87393AF9F3A8}" dt="2021-11-04T00:25:56.185" v="2095" actId="14100"/>
        <pc:sldMkLst>
          <pc:docMk/>
          <pc:sldMk cId="1046591769" sldId="311"/>
        </pc:sldMkLst>
        <pc:spChg chg="mod">
          <ac:chgData name="Peter Van de Venne" userId="cf58134a229e64d8" providerId="LiveId" clId="{0290981A-2316-429A-9B70-87393AF9F3A8}" dt="2021-11-04T00:25:44.469" v="2094" actId="20577"/>
          <ac:spMkLst>
            <pc:docMk/>
            <pc:sldMk cId="1046591769" sldId="311"/>
            <ac:spMk id="11" creationId="{00000000-0000-0000-0000-000000000000}"/>
          </ac:spMkLst>
        </pc:spChg>
        <pc:picChg chg="add mod">
          <ac:chgData name="Peter Van de Venne" userId="cf58134a229e64d8" providerId="LiveId" clId="{0290981A-2316-429A-9B70-87393AF9F3A8}" dt="2021-11-04T00:23:33.566" v="2079" actId="1076"/>
          <ac:picMkLst>
            <pc:docMk/>
            <pc:sldMk cId="1046591769" sldId="311"/>
            <ac:picMk id="3" creationId="{C33ECFF0-22DC-491D-A343-A834727E3897}"/>
          </ac:picMkLst>
        </pc:picChg>
        <pc:picChg chg="add mod">
          <ac:chgData name="Peter Van de Venne" userId="cf58134a229e64d8" providerId="LiveId" clId="{0290981A-2316-429A-9B70-87393AF9F3A8}" dt="2021-11-04T00:25:56.185" v="2095" actId="14100"/>
          <ac:picMkLst>
            <pc:docMk/>
            <pc:sldMk cId="1046591769" sldId="311"/>
            <ac:picMk id="8" creationId="{D88F4212-A902-405B-B32B-88E338DF1230}"/>
          </ac:picMkLst>
        </pc:picChg>
      </pc:sldChg>
      <pc:sldChg chg="del">
        <pc:chgData name="Peter Van de Venne" userId="cf58134a229e64d8" providerId="LiveId" clId="{0290981A-2316-429A-9B70-87393AF9F3A8}" dt="2021-11-04T00:13:04.659" v="1963" actId="47"/>
        <pc:sldMkLst>
          <pc:docMk/>
          <pc:sldMk cId="886415241" sldId="312"/>
        </pc:sldMkLst>
      </pc:sldChg>
      <pc:sldChg chg="del">
        <pc:chgData name="Peter Van de Venne" userId="cf58134a229e64d8" providerId="LiveId" clId="{0290981A-2316-429A-9B70-87393AF9F3A8}" dt="2021-11-04T00:12:43.953" v="1962" actId="47"/>
        <pc:sldMkLst>
          <pc:docMk/>
          <pc:sldMk cId="2377269281" sldId="313"/>
        </pc:sldMkLst>
      </pc:sldChg>
      <pc:sldChg chg="delSp modSp add mod">
        <pc:chgData name="Peter Van de Venne" userId="cf58134a229e64d8" providerId="LiveId" clId="{0290981A-2316-429A-9B70-87393AF9F3A8}" dt="2021-11-04T00:11:21.215" v="1958" actId="113"/>
        <pc:sldMkLst>
          <pc:docMk/>
          <pc:sldMk cId="663578457" sldId="314"/>
        </pc:sldMkLst>
        <pc:spChg chg="mod">
          <ac:chgData name="Peter Van de Venne" userId="cf58134a229e64d8" providerId="LiveId" clId="{0290981A-2316-429A-9B70-87393AF9F3A8}" dt="2021-11-04T00:04:10.156" v="1703" actId="20577"/>
          <ac:spMkLst>
            <pc:docMk/>
            <pc:sldMk cId="663578457" sldId="314"/>
            <ac:spMk id="4" creationId="{A06142D1-4312-450A-856F-1C1E095FB37F}"/>
          </ac:spMkLst>
        </pc:spChg>
        <pc:spChg chg="mod">
          <ac:chgData name="Peter Van de Venne" userId="cf58134a229e64d8" providerId="LiveId" clId="{0290981A-2316-429A-9B70-87393AF9F3A8}" dt="2021-11-04T00:11:21.215" v="1958" actId="113"/>
          <ac:spMkLst>
            <pc:docMk/>
            <pc:sldMk cId="663578457" sldId="314"/>
            <ac:spMk id="11" creationId="{C51963A2-C877-4E3A-9A32-D9068F841C30}"/>
          </ac:spMkLst>
        </pc:spChg>
        <pc:graphicFrameChg chg="del">
          <ac:chgData name="Peter Van de Venne" userId="cf58134a229e64d8" providerId="LiveId" clId="{0290981A-2316-429A-9B70-87393AF9F3A8}" dt="2021-11-04T00:04:42.445" v="1705" actId="478"/>
          <ac:graphicFrameMkLst>
            <pc:docMk/>
            <pc:sldMk cId="663578457" sldId="314"/>
            <ac:graphicFrameMk id="5" creationId="{4A10E44D-1E1D-40F8-95FE-D77D3888DA83}"/>
          </ac:graphicFrameMkLst>
        </pc:graphicFrameChg>
        <pc:graphicFrameChg chg="del">
          <ac:chgData name="Peter Van de Venne" userId="cf58134a229e64d8" providerId="LiveId" clId="{0290981A-2316-429A-9B70-87393AF9F3A8}" dt="2021-11-04T00:04:40.429" v="1704" actId="478"/>
          <ac:graphicFrameMkLst>
            <pc:docMk/>
            <pc:sldMk cId="663578457" sldId="314"/>
            <ac:graphicFrameMk id="10" creationId="{F9971787-0B19-4DA6-B374-EA0241C25EB8}"/>
          </ac:graphicFrameMkLst>
        </pc:graphicFrameChg>
      </pc:sldChg>
    </pc:docChg>
  </pc:docChgLst>
  <pc:docChgLst>
    <pc:chgData name="Peter Van de Venne" userId="cf58134a229e64d8" providerId="LiveId" clId="{C0E60A07-DBAD-428C-A6C5-4B55EBF97041}"/>
    <pc:docChg chg="undo custSel modSld sldOrd modNotesMaster modHandout">
      <pc:chgData name="Peter Van de Venne" userId="cf58134a229e64d8" providerId="LiveId" clId="{C0E60A07-DBAD-428C-A6C5-4B55EBF97041}" dt="2021-11-04T09:37:49.635" v="1471" actId="1076"/>
      <pc:docMkLst>
        <pc:docMk/>
      </pc:docMkLst>
      <pc:sldChg chg="addSp delSp modSp mod">
        <pc:chgData name="Peter Van de Venne" userId="cf58134a229e64d8" providerId="LiveId" clId="{C0E60A07-DBAD-428C-A6C5-4B55EBF97041}" dt="2021-11-01T10:22:12.180" v="106" actId="1076"/>
        <pc:sldMkLst>
          <pc:docMk/>
          <pc:sldMk cId="2763683635" sldId="263"/>
        </pc:sldMkLst>
        <pc:spChg chg="mod">
          <ac:chgData name="Peter Van de Venne" userId="cf58134a229e64d8" providerId="LiveId" clId="{C0E60A07-DBAD-428C-A6C5-4B55EBF97041}" dt="2021-11-01T10:22:12.180" v="106" actId="1076"/>
          <ac:spMkLst>
            <pc:docMk/>
            <pc:sldMk cId="2763683635" sldId="263"/>
            <ac:spMk id="3" creationId="{00000000-0000-0000-0000-000000000000}"/>
          </ac:spMkLst>
        </pc:spChg>
        <pc:picChg chg="del">
          <ac:chgData name="Peter Van de Venne" userId="cf58134a229e64d8" providerId="LiveId" clId="{C0E60A07-DBAD-428C-A6C5-4B55EBF97041}" dt="2021-11-01T10:21:21.420" v="0" actId="478"/>
          <ac:picMkLst>
            <pc:docMk/>
            <pc:sldMk cId="2763683635" sldId="263"/>
            <ac:picMk id="4" creationId="{3409B6B5-B368-43CE-99BA-0C61CAD342F7}"/>
          </ac:picMkLst>
        </pc:picChg>
        <pc:picChg chg="add mod">
          <ac:chgData name="Peter Van de Venne" userId="cf58134a229e64d8" providerId="LiveId" clId="{C0E60A07-DBAD-428C-A6C5-4B55EBF97041}" dt="2021-11-01T10:21:28.124" v="2" actId="1076"/>
          <ac:picMkLst>
            <pc:docMk/>
            <pc:sldMk cId="2763683635" sldId="263"/>
            <ac:picMk id="6" creationId="{B17B8FD9-88B5-42BE-BC21-537DFFC542ED}"/>
          </ac:picMkLst>
        </pc:picChg>
      </pc:sldChg>
      <pc:sldChg chg="modSp mod">
        <pc:chgData name="Peter Van de Venne" userId="cf58134a229e64d8" providerId="LiveId" clId="{C0E60A07-DBAD-428C-A6C5-4B55EBF97041}" dt="2021-11-04T08:20:41.026" v="1058" actId="20577"/>
        <pc:sldMkLst>
          <pc:docMk/>
          <pc:sldMk cId="1261163798" sldId="295"/>
        </pc:sldMkLst>
        <pc:spChg chg="mod">
          <ac:chgData name="Peter Van de Venne" userId="cf58134a229e64d8" providerId="LiveId" clId="{C0E60A07-DBAD-428C-A6C5-4B55EBF97041}" dt="2021-11-04T08:20:41.026" v="1058" actId="20577"/>
          <ac:spMkLst>
            <pc:docMk/>
            <pc:sldMk cId="1261163798" sldId="295"/>
            <ac:spMk id="11" creationId="{C51963A2-C877-4E3A-9A32-D9068F841C30}"/>
          </ac:spMkLst>
        </pc:spChg>
      </pc:sldChg>
      <pc:sldChg chg="modSp mod modNotes modNotesTx">
        <pc:chgData name="Peter Van de Venne" userId="cf58134a229e64d8" providerId="LiveId" clId="{C0E60A07-DBAD-428C-A6C5-4B55EBF97041}" dt="2021-11-04T09:00:25.584" v="1420" actId="15"/>
        <pc:sldMkLst>
          <pc:docMk/>
          <pc:sldMk cId="2363519996" sldId="301"/>
        </pc:sldMkLst>
        <pc:spChg chg="mod">
          <ac:chgData name="Peter Van de Venne" userId="cf58134a229e64d8" providerId="LiveId" clId="{C0E60A07-DBAD-428C-A6C5-4B55EBF97041}" dt="2021-11-01T16:07:34.307" v="700" actId="20577"/>
          <ac:spMkLst>
            <pc:docMk/>
            <pc:sldMk cId="2363519996" sldId="301"/>
            <ac:spMk id="11" creationId="{00000000-0000-0000-0000-000000000000}"/>
          </ac:spMkLst>
        </pc:spChg>
        <pc:spChg chg="mod">
          <ac:chgData name="Peter Van de Venne" userId="cf58134a229e64d8" providerId="LiveId" clId="{C0E60A07-DBAD-428C-A6C5-4B55EBF97041}" dt="2021-11-01T16:07:38.550" v="701" actId="6549"/>
          <ac:spMkLst>
            <pc:docMk/>
            <pc:sldMk cId="2363519996" sldId="30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1T10:45:13.780" v="448" actId="1076"/>
          <ac:picMkLst>
            <pc:docMk/>
            <pc:sldMk cId="2363519996" sldId="301"/>
            <ac:picMk id="8" creationId="{B2D06E3A-E606-4C58-A9FA-37A9853D4349}"/>
          </ac:picMkLst>
        </pc:picChg>
      </pc:sldChg>
      <pc:sldChg chg="addSp modSp mod modNotes">
        <pc:chgData name="Peter Van de Venne" userId="cf58134a229e64d8" providerId="LiveId" clId="{C0E60A07-DBAD-428C-A6C5-4B55EBF97041}" dt="2021-11-04T09:10:50.322" v="1443" actId="6549"/>
        <pc:sldMkLst>
          <pc:docMk/>
          <pc:sldMk cId="3371526869" sldId="303"/>
        </pc:sldMkLst>
        <pc:spChg chg="mod">
          <ac:chgData name="Peter Van de Venne" userId="cf58134a229e64d8" providerId="LiveId" clId="{C0E60A07-DBAD-428C-A6C5-4B55EBF97041}" dt="2021-11-04T09:09:10.307" v="1424" actId="20577"/>
          <ac:spMkLst>
            <pc:docMk/>
            <pc:sldMk cId="3371526869" sldId="303"/>
            <ac:spMk id="16" creationId="{2ADBCBCD-0A4D-497D-9CCC-55387B05C97B}"/>
          </ac:spMkLst>
        </pc:spChg>
        <pc:picChg chg="add mod">
          <ac:chgData name="Peter Van de Venne" userId="cf58134a229e64d8" providerId="LiveId" clId="{C0E60A07-DBAD-428C-A6C5-4B55EBF97041}" dt="2021-11-03T23:23:58.075" v="902" actId="1076"/>
          <ac:picMkLst>
            <pc:docMk/>
            <pc:sldMk cId="3371526869" sldId="303"/>
            <ac:picMk id="6" creationId="{EE81C785-784E-4246-8965-1594E09060A1}"/>
          </ac:picMkLst>
        </pc:picChg>
      </pc:sldChg>
      <pc:sldChg chg="modSp mod">
        <pc:chgData name="Peter Van de Venne" userId="cf58134a229e64d8" providerId="LiveId" clId="{C0E60A07-DBAD-428C-A6C5-4B55EBF97041}" dt="2021-11-04T08:25:22.123" v="1288" actId="20577"/>
        <pc:sldMkLst>
          <pc:docMk/>
          <pc:sldMk cId="309636945" sldId="310"/>
        </pc:sldMkLst>
        <pc:spChg chg="mod">
          <ac:chgData name="Peter Van de Venne" userId="cf58134a229e64d8" providerId="LiveId" clId="{C0E60A07-DBAD-428C-A6C5-4B55EBF97041}" dt="2021-11-04T08:25:22.123" v="1288" actId="20577"/>
          <ac:spMkLst>
            <pc:docMk/>
            <pc:sldMk cId="309636945" sldId="310"/>
            <ac:spMk id="8" creationId="{2ADBCBCD-0A4D-497D-9CCC-55387B05C97B}"/>
          </ac:spMkLst>
        </pc:spChg>
      </pc:sldChg>
      <pc:sldChg chg="addSp delSp modSp mod ord modNotes modNotesTx">
        <pc:chgData name="Peter Van de Venne" userId="cf58134a229e64d8" providerId="LiveId" clId="{C0E60A07-DBAD-428C-A6C5-4B55EBF97041}" dt="2021-11-04T09:17:02.516" v="1453" actId="14100"/>
        <pc:sldMkLst>
          <pc:docMk/>
          <pc:sldMk cId="1046591769" sldId="311"/>
        </pc:sldMkLst>
        <pc:spChg chg="mod">
          <ac:chgData name="Peter Van de Venne" userId="cf58134a229e64d8" providerId="LiveId" clId="{C0E60A07-DBAD-428C-A6C5-4B55EBF97041}" dt="2021-11-01T11:26:40.696" v="474" actId="20577"/>
          <ac:spMkLst>
            <pc:docMk/>
            <pc:sldMk cId="1046591769" sldId="311"/>
            <ac:spMk id="7" creationId="{00000000-0000-0000-0000-000000000000}"/>
          </ac:spMkLst>
        </pc:spChg>
        <pc:spChg chg="add mod">
          <ac:chgData name="Peter Van de Venne" userId="cf58134a229e64d8" providerId="LiveId" clId="{C0E60A07-DBAD-428C-A6C5-4B55EBF97041}" dt="2021-11-04T08:24:10.084" v="1237" actId="1035"/>
          <ac:spMkLst>
            <pc:docMk/>
            <pc:sldMk cId="1046591769" sldId="311"/>
            <ac:spMk id="9" creationId="{75889E5F-7502-40F9-B975-925345DED20E}"/>
          </ac:spMkLst>
        </pc:spChg>
        <pc:spChg chg="mod">
          <ac:chgData name="Peter Van de Venne" userId="cf58134a229e64d8" providerId="LiveId" clId="{C0E60A07-DBAD-428C-A6C5-4B55EBF97041}" dt="2021-11-04T08:24:18.998" v="1250" actId="1038"/>
          <ac:spMkLst>
            <pc:docMk/>
            <pc:sldMk cId="1046591769" sldId="311"/>
            <ac:spMk id="11" creationId="{00000000-0000-0000-0000-000000000000}"/>
          </ac:spMkLst>
        </pc:spChg>
        <pc:spChg chg="del">
          <ac:chgData name="Peter Van de Venne" userId="cf58134a229e64d8" providerId="LiveId" clId="{C0E60A07-DBAD-428C-A6C5-4B55EBF97041}" dt="2021-11-01T11:27:12.542" v="480" actId="478"/>
          <ac:spMkLst>
            <pc:docMk/>
            <pc:sldMk cId="1046591769" sldId="311"/>
            <ac:spMk id="12" creationId="{00000000-0000-0000-0000-000000000000}"/>
          </ac:spMkLst>
        </pc:spChg>
        <pc:picChg chg="mod">
          <ac:chgData name="Peter Van de Venne" userId="cf58134a229e64d8" providerId="LiveId" clId="{C0E60A07-DBAD-428C-A6C5-4B55EBF97041}" dt="2021-11-04T08:24:18.998" v="1250" actId="1038"/>
          <ac:picMkLst>
            <pc:docMk/>
            <pc:sldMk cId="1046591769" sldId="311"/>
            <ac:picMk id="3" creationId="{C33ECFF0-22DC-491D-A343-A834727E3897}"/>
          </ac:picMkLst>
        </pc:picChg>
        <pc:picChg chg="del">
          <ac:chgData name="Peter Van de Venne" userId="cf58134a229e64d8" providerId="LiveId" clId="{C0E60A07-DBAD-428C-A6C5-4B55EBF97041}" dt="2021-11-01T11:26:46.640" v="475" actId="478"/>
          <ac:picMkLst>
            <pc:docMk/>
            <pc:sldMk cId="1046591769" sldId="311"/>
            <ac:picMk id="8" creationId="{B2D06E3A-E606-4C58-A9FA-37A9853D4349}"/>
          </ac:picMkLst>
        </pc:picChg>
        <pc:picChg chg="mod">
          <ac:chgData name="Peter Van de Venne" userId="cf58134a229e64d8" providerId="LiveId" clId="{C0E60A07-DBAD-428C-A6C5-4B55EBF97041}" dt="2021-11-04T08:24:10.084" v="1237" actId="1035"/>
          <ac:picMkLst>
            <pc:docMk/>
            <pc:sldMk cId="1046591769" sldId="311"/>
            <ac:picMk id="8" creationId="{D88F4212-A902-405B-B32B-88E338DF1230}"/>
          </ac:picMkLst>
        </pc:picChg>
      </pc:sldChg>
      <pc:sldChg chg="addSp modSp mod">
        <pc:chgData name="Peter Van de Venne" userId="cf58134a229e64d8" providerId="LiveId" clId="{C0E60A07-DBAD-428C-A6C5-4B55EBF97041}" dt="2021-11-04T09:37:49.635" v="1471" actId="1076"/>
        <pc:sldMkLst>
          <pc:docMk/>
          <pc:sldMk cId="663578457" sldId="314"/>
        </pc:sldMkLst>
        <pc:spChg chg="mod">
          <ac:chgData name="Peter Van de Venne" userId="cf58134a229e64d8" providerId="LiveId" clId="{C0E60A07-DBAD-428C-A6C5-4B55EBF97041}" dt="2021-11-04T09:37:33.622" v="1469" actId="20577"/>
          <ac:spMkLst>
            <pc:docMk/>
            <pc:sldMk cId="663578457" sldId="314"/>
            <ac:spMk id="11" creationId="{C51963A2-C877-4E3A-9A32-D9068F841C30}"/>
          </ac:spMkLst>
        </pc:spChg>
        <pc:picChg chg="add mod">
          <ac:chgData name="Peter Van de Venne" userId="cf58134a229e64d8" providerId="LiveId" clId="{C0E60A07-DBAD-428C-A6C5-4B55EBF97041}" dt="2021-11-04T09:37:49.635" v="1471" actId="1076"/>
          <ac:picMkLst>
            <pc:docMk/>
            <pc:sldMk cId="663578457" sldId="314"/>
            <ac:picMk id="3" creationId="{092ACF2F-6D40-4270-B1FA-C4FC261B995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f58134a229e64d8/Mitel-User-Group-NL/Leden-statistiek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f58134a229e64d8/Mitel-User-Group-NL/Leden-statistiek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4049860567236"/>
          <c:y val="2.609992542878449E-2"/>
          <c:w val="0.89585950139432768"/>
          <c:h val="0.69664987346380358"/>
        </c:manualLayout>
      </c:layout>
      <c:lineChart>
        <c:grouping val="standard"/>
        <c:varyColors val="0"/>
        <c:ser>
          <c:idx val="0"/>
          <c:order val="0"/>
          <c:tx>
            <c:strRef>
              <c:f>Leden!$B$1</c:f>
              <c:strCache>
                <c:ptCount val="1"/>
                <c:pt idx="0">
                  <c:v>Leden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Leden!$A$2:$A$15</c:f>
              <c:numCache>
                <c:formatCode>d\-mmm\-yy</c:formatCode>
                <c:ptCount val="14"/>
                <c:pt idx="0">
                  <c:v>41780</c:v>
                </c:pt>
                <c:pt idx="1">
                  <c:v>41983</c:v>
                </c:pt>
                <c:pt idx="2">
                  <c:v>42110</c:v>
                </c:pt>
                <c:pt idx="3">
                  <c:v>42326</c:v>
                </c:pt>
                <c:pt idx="4">
                  <c:v>42566</c:v>
                </c:pt>
                <c:pt idx="5">
                  <c:v>42695</c:v>
                </c:pt>
                <c:pt idx="6">
                  <c:v>42808</c:v>
                </c:pt>
                <c:pt idx="7">
                  <c:v>43074</c:v>
                </c:pt>
                <c:pt idx="8">
                  <c:v>43203</c:v>
                </c:pt>
                <c:pt idx="9">
                  <c:v>43425</c:v>
                </c:pt>
                <c:pt idx="10">
                  <c:v>43556</c:v>
                </c:pt>
                <c:pt idx="11">
                  <c:v>43776</c:v>
                </c:pt>
                <c:pt idx="12">
                  <c:v>44175</c:v>
                </c:pt>
                <c:pt idx="13">
                  <c:v>44385</c:v>
                </c:pt>
              </c:numCache>
            </c:numRef>
          </c:cat>
          <c:val>
            <c:numRef>
              <c:f>Leden!$B$2:$B$15</c:f>
              <c:numCache>
                <c:formatCode>General</c:formatCode>
                <c:ptCount val="14"/>
                <c:pt idx="0">
                  <c:v>78</c:v>
                </c:pt>
                <c:pt idx="1">
                  <c:v>88</c:v>
                </c:pt>
                <c:pt idx="2">
                  <c:v>97</c:v>
                </c:pt>
                <c:pt idx="3">
                  <c:v>103</c:v>
                </c:pt>
                <c:pt idx="4">
                  <c:v>109</c:v>
                </c:pt>
                <c:pt idx="5">
                  <c:v>112</c:v>
                </c:pt>
                <c:pt idx="6">
                  <c:v>108</c:v>
                </c:pt>
                <c:pt idx="7">
                  <c:v>115</c:v>
                </c:pt>
                <c:pt idx="8">
                  <c:v>104</c:v>
                </c:pt>
                <c:pt idx="9">
                  <c:v>105</c:v>
                </c:pt>
                <c:pt idx="10">
                  <c:v>102</c:v>
                </c:pt>
                <c:pt idx="11">
                  <c:v>94</c:v>
                </c:pt>
                <c:pt idx="12">
                  <c:v>91</c:v>
                </c:pt>
                <c:pt idx="13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30-484F-A0B2-685DE5A6CE4E}"/>
            </c:ext>
          </c:extLst>
        </c:ser>
        <c:ser>
          <c:idx val="1"/>
          <c:order val="1"/>
          <c:tx>
            <c:strRef>
              <c:f>Leden!$C$1</c:f>
              <c:strCache>
                <c:ptCount val="1"/>
                <c:pt idx="0">
                  <c:v>Organisaties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Leden!$A$2:$A$15</c:f>
              <c:numCache>
                <c:formatCode>d\-mmm\-yy</c:formatCode>
                <c:ptCount val="14"/>
                <c:pt idx="0">
                  <c:v>41780</c:v>
                </c:pt>
                <c:pt idx="1">
                  <c:v>41983</c:v>
                </c:pt>
                <c:pt idx="2">
                  <c:v>42110</c:v>
                </c:pt>
                <c:pt idx="3">
                  <c:v>42326</c:v>
                </c:pt>
                <c:pt idx="4">
                  <c:v>42566</c:v>
                </c:pt>
                <c:pt idx="5">
                  <c:v>42695</c:v>
                </c:pt>
                <c:pt idx="6">
                  <c:v>42808</c:v>
                </c:pt>
                <c:pt idx="7">
                  <c:v>43074</c:v>
                </c:pt>
                <c:pt idx="8">
                  <c:v>43203</c:v>
                </c:pt>
                <c:pt idx="9">
                  <c:v>43425</c:v>
                </c:pt>
                <c:pt idx="10">
                  <c:v>43556</c:v>
                </c:pt>
                <c:pt idx="11">
                  <c:v>43776</c:v>
                </c:pt>
                <c:pt idx="12">
                  <c:v>44175</c:v>
                </c:pt>
                <c:pt idx="13">
                  <c:v>44385</c:v>
                </c:pt>
              </c:numCache>
            </c:numRef>
          </c:cat>
          <c:val>
            <c:numRef>
              <c:f>Leden!$C$2:$C$15</c:f>
              <c:numCache>
                <c:formatCode>General</c:formatCode>
                <c:ptCount val="14"/>
                <c:pt idx="0">
                  <c:v>61</c:v>
                </c:pt>
                <c:pt idx="1">
                  <c:v>65</c:v>
                </c:pt>
                <c:pt idx="2">
                  <c:v>71</c:v>
                </c:pt>
                <c:pt idx="3">
                  <c:v>75</c:v>
                </c:pt>
                <c:pt idx="4">
                  <c:v>79</c:v>
                </c:pt>
                <c:pt idx="5">
                  <c:v>80</c:v>
                </c:pt>
                <c:pt idx="6">
                  <c:v>76</c:v>
                </c:pt>
                <c:pt idx="7">
                  <c:v>81</c:v>
                </c:pt>
                <c:pt idx="8">
                  <c:v>73</c:v>
                </c:pt>
                <c:pt idx="9">
                  <c:v>75</c:v>
                </c:pt>
                <c:pt idx="10">
                  <c:v>73</c:v>
                </c:pt>
                <c:pt idx="11">
                  <c:v>62</c:v>
                </c:pt>
                <c:pt idx="12">
                  <c:v>62</c:v>
                </c:pt>
                <c:pt idx="13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30-484F-A0B2-685DE5A6C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856200"/>
        <c:axId val="224961632"/>
      </c:lineChart>
      <c:dateAx>
        <c:axId val="224856200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961632"/>
        <c:crosses val="autoZero"/>
        <c:auto val="1"/>
        <c:lblOffset val="100"/>
        <c:baseTimeUnit val="months"/>
      </c:dateAx>
      <c:valAx>
        <c:axId val="2249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856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'Global-Membership'!$B$1</c:f>
              <c:strCache>
                <c:ptCount val="1"/>
                <c:pt idx="0">
                  <c:v>Klanten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'Global-Membership'!$A$2:$A$3</c:f>
              <c:numCache>
                <c:formatCode>mmm\-yy</c:formatCode>
                <c:ptCount val="2"/>
                <c:pt idx="0">
                  <c:v>43374</c:v>
                </c:pt>
                <c:pt idx="1">
                  <c:v>44470</c:v>
                </c:pt>
              </c:numCache>
            </c:numRef>
          </c:cat>
          <c:val>
            <c:numRef>
              <c:f>'Global-Membership'!$B$2:$B$3</c:f>
              <c:numCache>
                <c:formatCode>General</c:formatCode>
                <c:ptCount val="2"/>
                <c:pt idx="0">
                  <c:v>3709</c:v>
                </c:pt>
                <c:pt idx="1">
                  <c:v>6374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C-468C-BF4B-2850790DC027}"/>
            </c:ext>
          </c:extLst>
        </c:ser>
        <c:ser>
          <c:idx val="1"/>
          <c:order val="1"/>
          <c:tx>
            <c:strRef>
              <c:f>'Global-Membership'!$C$1</c:f>
              <c:strCache>
                <c:ptCount val="1"/>
                <c:pt idx="0">
                  <c:v>Totaal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'Global-Membership'!$A$2:$A$3</c:f>
              <c:numCache>
                <c:formatCode>mmm\-yy</c:formatCode>
                <c:ptCount val="2"/>
                <c:pt idx="0">
                  <c:v>43374</c:v>
                </c:pt>
                <c:pt idx="1">
                  <c:v>44470</c:v>
                </c:pt>
              </c:numCache>
            </c:numRef>
          </c:cat>
          <c:val>
            <c:numRef>
              <c:f>'Global-Membership'!$C$2:$C$3</c:f>
              <c:numCache>
                <c:formatCode>General</c:formatCode>
                <c:ptCount val="2"/>
                <c:pt idx="0">
                  <c:v>5206</c:v>
                </c:pt>
                <c:pt idx="1">
                  <c:v>8423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8C-468C-BF4B-2850790DC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9404399"/>
        <c:axId val="709398991"/>
      </c:barChart>
      <c:dateAx>
        <c:axId val="70940439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09398991"/>
        <c:crosses val="autoZero"/>
        <c:auto val="1"/>
        <c:lblOffset val="100"/>
        <c:baseTimeUnit val="years"/>
      </c:dateAx>
      <c:valAx>
        <c:axId val="70939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40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7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F79D7-1A4C-44A0-A969-293F021E96D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889250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716"/>
            <a:ext cx="2889250" cy="497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7209-3860-4E14-A029-019BD0CB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7B0D7-4F1A-4147-B42D-CCC86F34EFFE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8D955-CEAB-4930-B99C-911D21A56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 Welkom:</a:t>
            </a:r>
          </a:p>
          <a:p>
            <a:pPr lvl="1"/>
            <a:r>
              <a:rPr lang="en-US" dirty="0"/>
              <a:t>-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bijeenkomst</a:t>
            </a:r>
            <a:r>
              <a:rPr lang="en-US" dirty="0"/>
              <a:t> </a:t>
            </a:r>
            <a:r>
              <a:rPr lang="en-US" dirty="0" err="1"/>
              <a:t>sinds</a:t>
            </a:r>
            <a:r>
              <a:rPr lang="en-US" dirty="0"/>
              <a:t> 21 </a:t>
            </a:r>
            <a:r>
              <a:rPr lang="en-US" dirty="0" err="1"/>
              <a:t>nov</a:t>
            </a:r>
            <a:r>
              <a:rPr lang="en-US" dirty="0"/>
              <a:t> 2019 (2 </a:t>
            </a:r>
            <a:r>
              <a:rPr lang="en-US" dirty="0" err="1"/>
              <a:t>jaar</a:t>
            </a:r>
            <a:r>
              <a:rPr lang="en-US" dirty="0"/>
              <a:t> ! </a:t>
            </a:r>
            <a:r>
              <a:rPr lang="en-US" dirty="0" err="1"/>
              <a:t>ivm</a:t>
            </a:r>
            <a:r>
              <a:rPr lang="en-US" dirty="0"/>
              <a:t> Corona)</a:t>
            </a:r>
          </a:p>
          <a:p>
            <a:pPr lvl="1">
              <a:buFontTx/>
              <a:buChar char="-"/>
            </a:pPr>
            <a:r>
              <a:rPr lang="en-US" dirty="0"/>
              <a:t> In </a:t>
            </a:r>
            <a:r>
              <a:rPr lang="en-US" dirty="0" err="1"/>
              <a:t>Landgoed</a:t>
            </a:r>
            <a:r>
              <a:rPr lang="en-US" dirty="0"/>
              <a:t> </a:t>
            </a:r>
            <a:r>
              <a:rPr lang="en-US" dirty="0" err="1"/>
              <a:t>Sparrendaal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we met 31 </a:t>
            </a:r>
            <a:r>
              <a:rPr lang="en-US" dirty="0" err="1"/>
              <a:t>gebruikers</a:t>
            </a:r>
            <a:r>
              <a:rPr lang="en-US" dirty="0"/>
              <a:t>, </a:t>
            </a:r>
          </a:p>
          <a:p>
            <a:pPr lvl="1">
              <a:buFontTx/>
              <a:buChar char="-"/>
            </a:pPr>
            <a:r>
              <a:rPr lang="en-US" dirty="0"/>
              <a:t> 2 </a:t>
            </a:r>
            <a:r>
              <a:rPr lang="en-US" dirty="0" err="1"/>
              <a:t>virtuele</a:t>
            </a:r>
            <a:r>
              <a:rPr lang="en-US" dirty="0"/>
              <a:t> events : 10 dec 2020 </a:t>
            </a:r>
            <a:r>
              <a:rPr lang="en-US" dirty="0" err="1"/>
              <a:t>en</a:t>
            </a:r>
            <a:r>
              <a:rPr lang="en-US" dirty="0"/>
              <a:t> 15 </a:t>
            </a:r>
            <a:r>
              <a:rPr lang="en-US" dirty="0" err="1"/>
              <a:t>apr</a:t>
            </a:r>
            <a:r>
              <a:rPr lang="en-US" dirty="0"/>
              <a:t> 2021 (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</a:t>
            </a:r>
            <a:r>
              <a:rPr lang="en-US" dirty="0" err="1"/>
              <a:t>erbij</a:t>
            </a:r>
            <a:r>
              <a:rPr lang="en-US" dirty="0"/>
              <a:t>…?)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vandaag</a:t>
            </a:r>
            <a:r>
              <a:rPr lang="en-US" dirty="0"/>
              <a:t> </a:t>
            </a:r>
            <a:r>
              <a:rPr lang="en-US" dirty="0" err="1"/>
              <a:t>ondanks</a:t>
            </a:r>
            <a:r>
              <a:rPr lang="en-US" dirty="0"/>
              <a:t> Corona </a:t>
            </a:r>
            <a:r>
              <a:rPr lang="en-US" dirty="0" err="1"/>
              <a:t>nog</a:t>
            </a:r>
            <a:r>
              <a:rPr lang="en-US" dirty="0"/>
              <a:t> 20.</a:t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Mokken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liefhebbers</a:t>
            </a:r>
            <a:r>
              <a:rPr lang="en-US" dirty="0"/>
              <a:t> (collectors item...)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Huishoudelijk</a:t>
            </a:r>
            <a:r>
              <a:rPr lang="en-US" dirty="0"/>
              <a:t>:</a:t>
            </a:r>
          </a:p>
          <a:p>
            <a:pPr lvl="1">
              <a:buFontTx/>
              <a:buChar char="-"/>
            </a:pPr>
            <a:r>
              <a:rPr lang="en-US" dirty="0" err="1"/>
              <a:t>Wifi</a:t>
            </a:r>
            <a:r>
              <a:rPr lang="en-US" dirty="0"/>
              <a:t> ?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/>
              <a:t>Van de 91 </a:t>
            </a:r>
            <a:r>
              <a:rPr lang="en-US" baseline="0" err="1"/>
              <a:t>personen</a:t>
            </a:r>
            <a:r>
              <a:rPr lang="en-US" baseline="0"/>
              <a:t> die lid </a:t>
            </a:r>
            <a:r>
              <a:rPr lang="en-US" baseline="0" err="1"/>
              <a:t>zijn</a:t>
            </a:r>
            <a:r>
              <a:rPr lang="en-US" baseline="0"/>
              <a:t>, </a:t>
            </a:r>
            <a:r>
              <a:rPr lang="en-US" baseline="0" err="1"/>
              <a:t>zijn</a:t>
            </a:r>
            <a:r>
              <a:rPr lang="en-US" baseline="0"/>
              <a:t> er (maar) 40 </a:t>
            </a:r>
            <a:r>
              <a:rPr lang="en-US" baseline="0" err="1"/>
              <a:t>geregistreerd</a:t>
            </a:r>
            <a:r>
              <a:rPr lang="en-US" baseline="0"/>
              <a:t> via Global</a:t>
            </a:r>
          </a:p>
          <a:p>
            <a:r>
              <a:rPr lang="en-US" baseline="0"/>
              <a:t>Van de </a:t>
            </a:r>
            <a:r>
              <a:rPr lang="en-US" baseline="0" err="1"/>
              <a:t>geregistreerden</a:t>
            </a:r>
            <a:r>
              <a:rPr lang="en-US" baseline="0"/>
              <a:t> </a:t>
            </a:r>
            <a:r>
              <a:rPr lang="en-US" baseline="0" err="1"/>
              <a:t>vandaag</a:t>
            </a:r>
            <a:r>
              <a:rPr lang="en-US" baseline="0"/>
              <a:t>: 14 </a:t>
            </a:r>
            <a:r>
              <a:rPr lang="en-US" baseline="0" err="1"/>
              <a:t>wel</a:t>
            </a:r>
            <a:r>
              <a:rPr lang="en-US" baseline="0"/>
              <a:t> (incl Bianca, Ruurd, Peter </a:t>
            </a:r>
            <a:r>
              <a:rPr lang="en-US" baseline="0" err="1"/>
              <a:t>en</a:t>
            </a:r>
            <a:r>
              <a:rPr lang="en-US" baseline="0"/>
              <a:t> Marco) </a:t>
            </a:r>
            <a:r>
              <a:rPr lang="en-US" baseline="0" err="1"/>
              <a:t>en</a:t>
            </a:r>
            <a:r>
              <a:rPr lang="en-US" baseline="0"/>
              <a:t> 9 </a:t>
            </a:r>
            <a:r>
              <a:rPr lang="en-US" baseline="0" err="1"/>
              <a:t>niet</a:t>
            </a:r>
            <a:r>
              <a:rPr lang="en-US" baseline="0"/>
              <a:t>. </a:t>
            </a:r>
            <a:r>
              <a:rPr lang="en-US" baseline="0" err="1"/>
              <a:t>Wel</a:t>
            </a:r>
            <a:r>
              <a:rPr lang="en-US" baseline="0"/>
              <a:t> </a:t>
            </a:r>
            <a:r>
              <a:rPr lang="en-US" baseline="0" err="1"/>
              <a:t>doen</a:t>
            </a:r>
            <a:r>
              <a:rPr lang="en-US" baseline="0"/>
              <a:t>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NL: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Bestuurskandidaten</a:t>
            </a:r>
            <a:r>
              <a:rPr lang="en-US" dirty="0"/>
              <a:t> (we </a:t>
            </a:r>
            <a:r>
              <a:rPr lang="en-US" dirty="0" err="1"/>
              <a:t>blijven</a:t>
            </a:r>
            <a:r>
              <a:rPr lang="en-US" dirty="0"/>
              <a:t> het maar </a:t>
            </a:r>
            <a:r>
              <a:rPr lang="en-US" dirty="0" err="1"/>
              <a:t>vragen</a:t>
            </a:r>
            <a:r>
              <a:rPr lang="en-US" dirty="0"/>
              <a:t>…)</a:t>
            </a:r>
            <a:br>
              <a:rPr lang="en-US" dirty="0"/>
            </a:b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Global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zojuist</a:t>
            </a:r>
            <a:r>
              <a:rPr lang="en-US" dirty="0"/>
              <a:t> </a:t>
            </a:r>
            <a:r>
              <a:rPr lang="en-US" dirty="0" err="1"/>
              <a:t>internationale</a:t>
            </a:r>
            <a:r>
              <a:rPr lang="en-US" dirty="0"/>
              <a:t> </a:t>
            </a:r>
            <a:r>
              <a:rPr lang="en-US" dirty="0" err="1"/>
              <a:t>bestuurskandidaten</a:t>
            </a:r>
            <a:r>
              <a:rPr lang="en-US" dirty="0"/>
              <a:t> </a:t>
            </a:r>
            <a:r>
              <a:rPr lang="en-US" dirty="0" err="1"/>
              <a:t>gevraagd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Volgend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kansen</a:t>
            </a:r>
            <a:r>
              <a:rPr lang="en-US" dirty="0"/>
              <a:t>…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Wellicht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iemand</a:t>
            </a:r>
            <a:r>
              <a:rPr lang="en-US" dirty="0"/>
              <a:t> zin om te </a:t>
            </a:r>
            <a:r>
              <a:rPr lang="en-US" dirty="0" err="1"/>
              <a:t>helpen</a:t>
            </a:r>
            <a:r>
              <a:rPr lang="en-US" dirty="0"/>
              <a:t> met het </a:t>
            </a:r>
            <a:r>
              <a:rPr lang="en-US" dirty="0" err="1"/>
              <a:t>organiseren</a:t>
            </a:r>
            <a:r>
              <a:rPr lang="en-US" dirty="0"/>
              <a:t> van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bijeenkomst</a:t>
            </a:r>
            <a:r>
              <a:rPr lang="en-US" dirty="0"/>
              <a:t>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/>
              <a:t>Financiën</a:t>
            </a:r>
            <a:r>
              <a:rPr lang="en-US" dirty="0"/>
              <a:t>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per 4 </a:t>
            </a:r>
            <a:r>
              <a:rPr lang="en-US" dirty="0" err="1"/>
              <a:t>nov</a:t>
            </a:r>
            <a:r>
              <a:rPr lang="en-US" dirty="0"/>
              <a:t> : 24.304,40 op de bank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Dit</a:t>
            </a:r>
            <a:r>
              <a:rPr lang="en-US" dirty="0"/>
              <a:t> event </a:t>
            </a:r>
            <a:r>
              <a:rPr lang="en-US" dirty="0" err="1"/>
              <a:t>kost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3260 EUR, maar </a:t>
            </a:r>
            <a:r>
              <a:rPr lang="en-US" dirty="0" err="1"/>
              <a:t>hopelijk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het </a:t>
            </a:r>
            <a:r>
              <a:rPr lang="en-US" dirty="0" err="1"/>
              <a:t>ermee</a:t>
            </a:r>
            <a:r>
              <a:rPr lang="en-US" dirty="0"/>
              <a:t> </a:t>
            </a:r>
            <a:r>
              <a:rPr lang="en-US" dirty="0" err="1"/>
              <a:t>eens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de </a:t>
            </a:r>
            <a:r>
              <a:rPr lang="en-US" dirty="0" err="1"/>
              <a:t>moeite</a:t>
            </a:r>
            <a:r>
              <a:rPr lang="en-US" dirty="0"/>
              <a:t> </a:t>
            </a:r>
            <a:r>
              <a:rPr lang="en-US" dirty="0" err="1"/>
              <a:t>waard</a:t>
            </a:r>
            <a:r>
              <a:rPr lang="en-US" dirty="0"/>
              <a:t> is!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6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E27FB-432C-1145-BEF0-D5259E58BC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7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15153"/>
            <a:ext cx="5713343" cy="4466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 dirty="0">
                <a:effectLst/>
                <a:ea typeface="Calibri" panose="020F0502020204030204" pitchFamily="34" charset="0"/>
              </a:rPr>
              <a:t>Kapitein Luitenant ter Zee </a:t>
            </a:r>
            <a:r>
              <a:rPr lang="nl-NL" sz="1100" b="1" dirty="0">
                <a:effectLst/>
                <a:ea typeface="Calibri" panose="020F0502020204030204" pitchFamily="34" charset="0"/>
              </a:rPr>
              <a:t>Michiel</a:t>
            </a:r>
            <a:r>
              <a:rPr lang="nl-NL" sz="1100" dirty="0">
                <a:effectLst/>
                <a:ea typeface="Calibri" panose="020F0502020204030204" pitchFamily="34" charset="0"/>
              </a:rPr>
              <a:t> </a:t>
            </a:r>
            <a:r>
              <a:rPr lang="nl-NL" sz="1100" b="1" dirty="0">
                <a:effectLst/>
                <a:ea typeface="Calibri" panose="020F0502020204030204" pitchFamily="34" charset="0"/>
              </a:rPr>
              <a:t>Zeeman</a:t>
            </a:r>
            <a:r>
              <a:rPr lang="nl-NL" sz="1100" dirty="0">
                <a:effectLst/>
                <a:ea typeface="Calibri" panose="020F0502020204030204" pitchFamily="34" charset="0"/>
              </a:rPr>
              <a:t>, sinds 1995 [26jr] werkzaam bij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 dirty="0">
                <a:effectLst/>
                <a:ea typeface="Calibri" panose="020F0502020204030204" pitchFamily="34" charset="0"/>
              </a:rPr>
              <a:t>Na een periode van varen en vechten aan boord van de schepen van de Koninklijke Marine heeft hij zich sinds 2007 gespecialiseerd in ICT.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 dirty="0">
                <a:effectLst/>
                <a:ea typeface="Calibri" panose="020F0502020204030204" pitchFamily="34" charset="0"/>
              </a:rPr>
              <a:t>Momenteel werkzaam bij het JIVC [Joint Informatievoorziening Commando] als Plaatsvervangend Hoofd Generieke IT en Infrastructuur en daarmee de Chief Operations </a:t>
            </a:r>
            <a:r>
              <a:rPr lang="nl-NL" sz="1100" dirty="0" err="1">
                <a:effectLst/>
                <a:ea typeface="Calibri" panose="020F0502020204030204" pitchFamily="34" charset="0"/>
              </a:rPr>
              <a:t>Officer</a:t>
            </a:r>
            <a:r>
              <a:rPr lang="nl-NL" sz="1100" dirty="0">
                <a:effectLst/>
                <a:ea typeface="Calibri" panose="020F0502020204030204" pitchFamily="34" charset="0"/>
              </a:rPr>
              <a:t> van de wereldwijde infrastructuuroperatie van defensie.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 dirty="0">
                <a:effectLst/>
                <a:ea typeface="Calibri" panose="020F0502020204030204" pitchFamily="34" charset="0"/>
              </a:rPr>
              <a:t>In 2014 is hij uitgezonden geweest in NATO-verband. Tijdens die inzet hebben ze bijgedragen aan de anti-piraterij operatie bij de Hoorn van Afrika en patrouilles uitgevoerd op de Middellandse Zee in het kader van anti-smokkel operaties.</a:t>
            </a:r>
            <a:endParaRPr lang="en-GB" sz="1100" dirty="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1100" dirty="0"/>
          </a:p>
          <a:p>
            <a:pPr>
              <a:buFontTx/>
              <a:buNone/>
            </a:pPr>
            <a:endParaRPr lang="en-US" sz="1100" dirty="0"/>
          </a:p>
          <a:p>
            <a:r>
              <a:rPr lang="nl-NL" sz="1100" dirty="0">
                <a:effectLst/>
                <a:ea typeface="Calibri" panose="020F0502020204030204" pitchFamily="34" charset="0"/>
              </a:rPr>
              <a:t>Majoor </a:t>
            </a:r>
            <a:r>
              <a:rPr lang="nl-NL" sz="1100" b="1" dirty="0">
                <a:effectLst/>
                <a:ea typeface="Calibri" panose="020F0502020204030204" pitchFamily="34" charset="0"/>
              </a:rPr>
              <a:t>Sebastiaan</a:t>
            </a:r>
            <a:r>
              <a:rPr lang="nl-NL" sz="1100" dirty="0">
                <a:effectLst/>
                <a:ea typeface="Calibri" panose="020F0502020204030204" pitchFamily="34" charset="0"/>
              </a:rPr>
              <a:t> </a:t>
            </a:r>
            <a:r>
              <a:rPr lang="nl-NL" sz="1100" b="1" dirty="0">
                <a:effectLst/>
                <a:ea typeface="Calibri" panose="020F0502020204030204" pitchFamily="34" charset="0"/>
              </a:rPr>
              <a:t>Postema</a:t>
            </a:r>
            <a:r>
              <a:rPr lang="en-GB" sz="1100" dirty="0">
                <a:effectLst/>
                <a:ea typeface="Calibri" panose="020F0502020204030204" pitchFamily="34" charset="0"/>
              </a:rPr>
              <a:t>, </a:t>
            </a:r>
            <a:r>
              <a:rPr lang="nl-NL" sz="1100" dirty="0">
                <a:effectLst/>
                <a:ea typeface="Calibri" panose="020F0502020204030204" pitchFamily="34" charset="0"/>
              </a:rPr>
              <a:t>43 jaar uit Groningen </a:t>
            </a:r>
            <a:endParaRPr lang="en-GB" sz="1100" dirty="0">
              <a:effectLst/>
              <a:ea typeface="Calibri" panose="020F0502020204030204" pitchFamily="34" charset="0"/>
            </a:endParaRPr>
          </a:p>
          <a:p>
            <a:r>
              <a:rPr lang="nl-NL" sz="1100" dirty="0">
                <a:effectLst/>
                <a:ea typeface="Calibri" panose="020F0502020204030204" pitchFamily="34" charset="0"/>
              </a:rPr>
              <a:t>Is ondernemer geweest (</a:t>
            </a:r>
            <a:r>
              <a:rPr lang="nl-NL" sz="1100" dirty="0" err="1">
                <a:effectLst/>
                <a:ea typeface="Calibri" panose="020F0502020204030204" pitchFamily="34" charset="0"/>
              </a:rPr>
              <a:t>oa</a:t>
            </a:r>
            <a:r>
              <a:rPr lang="nl-NL" sz="1100" dirty="0">
                <a:effectLst/>
                <a:ea typeface="Calibri" panose="020F0502020204030204" pitchFamily="34" charset="0"/>
              </a:rPr>
              <a:t> beveiliging ambassade personeel) </a:t>
            </a:r>
          </a:p>
          <a:p>
            <a:r>
              <a:rPr lang="nl-NL" sz="1100" dirty="0">
                <a:effectLst/>
                <a:ea typeface="Calibri" panose="020F0502020204030204" pitchFamily="34" charset="0"/>
              </a:rPr>
              <a:t>Daarna 10 jaar Reservist bij de landmacht infanterie (o.a. logistiek en pelotonscommandant) </a:t>
            </a:r>
          </a:p>
          <a:p>
            <a:r>
              <a:rPr lang="nl-NL" sz="1100" dirty="0">
                <a:effectLst/>
                <a:ea typeface="Calibri" panose="020F0502020204030204" pitchFamily="34" charset="0"/>
              </a:rPr>
              <a:t>Is inzet in Litouwen als hoofd logistiek. </a:t>
            </a:r>
          </a:p>
          <a:p>
            <a:r>
              <a:rPr lang="nl-NL" sz="1100" dirty="0">
                <a:effectLst/>
                <a:ea typeface="Calibri" panose="020F0502020204030204" pitchFamily="34" charset="0"/>
              </a:rPr>
              <a:t>Sinds kort beroepsmilitair bij de Luchtmacht en verantwoordelijk voor front en backoffice en facilitaire ondersteuning. </a:t>
            </a:r>
            <a:endParaRPr lang="en-GB" sz="1100" dirty="0">
              <a:effectLst/>
              <a:ea typeface="Calibri" panose="020F0502020204030204" pitchFamily="34" charset="0"/>
            </a:endParaRPr>
          </a:p>
          <a:p>
            <a:r>
              <a:rPr lang="nl-NL" sz="1100" dirty="0">
                <a:effectLst/>
                <a:ea typeface="Calibri" panose="020F0502020204030204" pitchFamily="34" charset="0"/>
              </a:rPr>
              <a:t>Houdt van Golfen, duiken en karten (fan van Max Verstappen…?).</a:t>
            </a:r>
            <a:endParaRPr lang="en-GB" sz="1100" dirty="0">
              <a:effectLst/>
              <a:ea typeface="Calibri" panose="020F0502020204030204" pitchFamily="34" charset="0"/>
            </a:endParaRP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0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D955-CEAB-4930-B99C-911D21A566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8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1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0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8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70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67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0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43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0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52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367-25A8-4E87-B5C8-0AAF29A34354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C377-2786-4916-8496-689EE8011E3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94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396"/>
            <a:ext cx="8001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74101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/>
              <a:t>Gebruikersbijeenkomst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0372" y="2316965"/>
            <a:ext cx="490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Nationaal Militair Museum, </a:t>
            </a:r>
          </a:p>
          <a:p>
            <a:r>
              <a:rPr lang="nl-NL"/>
              <a:t>Soesterberg, 4 november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B8FD9-88B5-42BE-BC21-537DFFC54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372" y="3144336"/>
            <a:ext cx="5953956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8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1192" y="841288"/>
            <a:ext cx="60486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 err="1"/>
              <a:t>Inloop</a:t>
            </a:r>
            <a:r>
              <a:rPr lang="en-US"/>
              <a:t> + lunch</a:t>
            </a:r>
          </a:p>
          <a:p>
            <a:endParaRPr lang="en-US"/>
          </a:p>
          <a:p>
            <a:r>
              <a:rPr lang="en-US"/>
              <a:t>Welkom  (Peter Van de Venne)</a:t>
            </a:r>
          </a:p>
          <a:p>
            <a:r>
              <a:rPr lang="en-US"/>
              <a:t>Global MUG</a:t>
            </a:r>
          </a:p>
          <a:p>
            <a:endParaRPr lang="en-US"/>
          </a:p>
          <a:p>
            <a:r>
              <a:rPr lang="en-US" err="1"/>
              <a:t>Communicatie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defensie</a:t>
            </a:r>
            <a:r>
              <a:rPr lang="en-US"/>
              <a:t> </a:t>
            </a:r>
            <a:br>
              <a:rPr lang="en-US"/>
            </a:br>
            <a:r>
              <a:rPr lang="en-US"/>
              <a:t>- </a:t>
            </a:r>
            <a:r>
              <a:rPr lang="nl-NL"/>
              <a:t>Kapitein Luitenant ter Zee Michiel Zeeman (Kon. Marine)</a:t>
            </a:r>
          </a:p>
          <a:p>
            <a:r>
              <a:rPr lang="nl-NL"/>
              <a:t>- Majoor Sebastiaan Postema (Kon. Luchtmacht)</a:t>
            </a:r>
          </a:p>
          <a:p>
            <a:endParaRPr lang="en-US"/>
          </a:p>
          <a:p>
            <a:r>
              <a:rPr lang="en-US" err="1"/>
              <a:t>Koffie</a:t>
            </a:r>
            <a:r>
              <a:rPr lang="en-US"/>
              <a:t>/</a:t>
            </a:r>
            <a:r>
              <a:rPr lang="en-US" err="1"/>
              <a:t>netwerk</a:t>
            </a:r>
            <a:r>
              <a:rPr lang="en-US"/>
              <a:t> </a:t>
            </a:r>
            <a:r>
              <a:rPr lang="en-US" err="1"/>
              <a:t>pauze</a:t>
            </a:r>
            <a:endParaRPr lang="en-US"/>
          </a:p>
          <a:p>
            <a:endParaRPr lang="en-US"/>
          </a:p>
          <a:p>
            <a:r>
              <a:rPr lang="en-US"/>
              <a:t>Mitel Portfolio update </a:t>
            </a:r>
            <a:r>
              <a:rPr lang="en-US" err="1"/>
              <a:t>en</a:t>
            </a:r>
            <a:r>
              <a:rPr lang="en-US"/>
              <a:t> Roadmap (Wesley de </a:t>
            </a:r>
            <a:r>
              <a:rPr lang="en-US" err="1"/>
              <a:t>Roode</a:t>
            </a:r>
            <a:r>
              <a:rPr lang="en-US"/>
              <a:t>)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r>
              <a:rPr lang="en-US"/>
              <a:t>Borrel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rondleiding</a:t>
            </a:r>
            <a:endParaRPr lang="en-US"/>
          </a:p>
          <a:p>
            <a:endParaRPr lang="en-US"/>
          </a:p>
          <a:p>
            <a:r>
              <a:rPr lang="en-US" err="1"/>
              <a:t>Einde</a:t>
            </a:r>
            <a:endParaRPr lang="en-US"/>
          </a:p>
          <a:p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236689" y="838045"/>
            <a:ext cx="21141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en-US"/>
              <a:t> 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13:00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13:30</a:t>
            </a:r>
          </a:p>
          <a:p>
            <a:pPr marL="457200" indent="-457200" algn="r"/>
            <a:endParaRPr lang="en-US"/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13:45</a:t>
            </a:r>
          </a:p>
          <a:p>
            <a:pPr marL="457200" indent="-457200" algn="r"/>
            <a:endParaRPr lang="en-US"/>
          </a:p>
          <a:p>
            <a:pPr marL="457200" indent="-457200" algn="r"/>
            <a:endParaRPr lang="en-US"/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14:30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14:45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15:15</a:t>
            </a:r>
          </a:p>
          <a:p>
            <a:pPr marL="457200" indent="-457200" algn="r"/>
            <a:endParaRPr lang="en-US"/>
          </a:p>
          <a:p>
            <a:pPr marL="457200" indent="-457200" algn="r"/>
            <a:r>
              <a:rPr lang="en-US"/>
              <a:t>17:00</a:t>
            </a:r>
          </a:p>
          <a:p>
            <a:pPr marL="457200" indent="-457200" algn="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6E3A-E606-4C58-A9FA-37A9853D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3" y="3429000"/>
            <a:ext cx="846584" cy="831906"/>
          </a:xfrm>
          <a:prstGeom prst="rect">
            <a:avLst/>
          </a:prstGeom>
        </p:spPr>
      </p:pic>
      <p:pic>
        <p:nvPicPr>
          <p:cNvPr id="9" name="Afbeelding 1">
            <a:extLst>
              <a:ext uri="{FF2B5EF4-FFF2-40B4-BE49-F238E27FC236}">
                <a16:creationId xmlns:a16="http://schemas.microsoft.com/office/drawing/2014/main" id="{E5151DF8-3DFA-43D1-B737-88E1599EB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159" y="1385675"/>
            <a:ext cx="95336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Leden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011046"/>
            <a:ext cx="1028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Stabiel</a:t>
            </a:r>
            <a:br>
              <a:rPr lang="en-US" sz="2400"/>
            </a:br>
            <a:endParaRPr lang="en-US" sz="24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156682"/>
              </p:ext>
            </p:extLst>
          </p:nvPr>
        </p:nvGraphicFramePr>
        <p:xfrm>
          <a:off x="3927861" y="1604906"/>
          <a:ext cx="4820603" cy="340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581FEA-A78F-48EE-8329-0CB6B25C5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59971"/>
              </p:ext>
            </p:extLst>
          </p:nvPr>
        </p:nvGraphicFramePr>
        <p:xfrm>
          <a:off x="395536" y="1604906"/>
          <a:ext cx="2743200" cy="2870657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7546733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27785938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5645853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32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21-May-14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904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10-Dec-14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082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16-Apr-15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59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18-Nov-15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88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15-Jul-16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63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21-Nov-16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5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14-Mar-17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50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5-Dec-17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12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13-Apr-18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22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21-Nov-18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89181"/>
                  </a:ext>
                </a:extLst>
              </a:tr>
              <a:tr h="226517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1-Apr-19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33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7-Nov-19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504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10-Dec-20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8543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8-Jul-21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22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36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Bestuur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32656"/>
            <a:ext cx="509588" cy="581025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2ADBCBCD-0A4D-497D-9CCC-55387B05C97B}"/>
              </a:ext>
            </a:extLst>
          </p:cNvPr>
          <p:cNvSpPr/>
          <p:nvPr/>
        </p:nvSpPr>
        <p:spPr>
          <a:xfrm>
            <a:off x="522905" y="1849785"/>
            <a:ext cx="70983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Marco &amp; Peter : lone rangers...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Mitel NL support:</a:t>
            </a:r>
          </a:p>
          <a:p>
            <a:pPr lvl="1">
              <a:buFontTx/>
              <a:buChar char="-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Saskia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Hes </a:t>
            </a:r>
            <a:r>
              <a:rPr lang="en-US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heeft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Mitel </a:t>
            </a:r>
            <a:r>
              <a:rPr lang="en-US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helaas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1 </a:t>
            </a:r>
            <a:r>
              <a:rPr lang="en-US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 </a:t>
            </a:r>
            <a:r>
              <a:rPr lang="en-US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verlaten</a:t>
            </a: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 Ruurd Bakker (Mitel </a:t>
            </a: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 Marketing Manager Benelux)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Mitel NL is per 12 </a:t>
            </a:r>
            <a:r>
              <a:rPr lang="en-US" dirty="0" err="1"/>
              <a:t>jul</a:t>
            </a:r>
            <a:r>
              <a:rPr lang="en-US" dirty="0"/>
              <a:t> 2021 </a:t>
            </a:r>
            <a:r>
              <a:rPr lang="en-US" dirty="0" err="1"/>
              <a:t>verhuisd</a:t>
            </a:r>
            <a:endParaRPr lang="en-US" dirty="0"/>
          </a:p>
          <a:p>
            <a:r>
              <a:rPr lang="en-US" dirty="0"/>
              <a:t>Van: </a:t>
            </a:r>
            <a:r>
              <a:rPr lang="en-US" strike="sngStrike" dirty="0" err="1"/>
              <a:t>Deventerlaan</a:t>
            </a:r>
            <a:r>
              <a:rPr lang="en-US" strike="sngStrike" dirty="0"/>
              <a:t> 30-40</a:t>
            </a:r>
            <a:r>
              <a:rPr lang="en-US" dirty="0"/>
              <a:t>    </a:t>
            </a:r>
            <a:r>
              <a:rPr lang="en-US" dirty="0" err="1"/>
              <a:t>Naar</a:t>
            </a:r>
            <a:r>
              <a:rPr lang="en-US" dirty="0"/>
              <a:t>: </a:t>
            </a:r>
            <a:r>
              <a:rPr lang="en-US" dirty="0" err="1"/>
              <a:t>Orteliuslaan</a:t>
            </a:r>
            <a:r>
              <a:rPr lang="en-US" dirty="0"/>
              <a:t> 1000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1C785-784E-4246-8965-1594E090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874" y="3815443"/>
            <a:ext cx="3074221" cy="2067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26F79-3811-4404-8831-227F41D81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572" y="1592963"/>
            <a:ext cx="1200359" cy="10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Membership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45" y="543627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9971787-0B19-4DA6-B374-EA0241C25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632149"/>
              </p:ext>
            </p:extLst>
          </p:nvPr>
        </p:nvGraphicFramePr>
        <p:xfrm>
          <a:off x="3523129" y="1599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10E44D-1E1D-40F8-95FE-D77D3888D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90903"/>
              </p:ext>
            </p:extLst>
          </p:nvPr>
        </p:nvGraphicFramePr>
        <p:xfrm>
          <a:off x="457200" y="1599500"/>
          <a:ext cx="1828800" cy="5486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538488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967817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064654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Klanten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0579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9551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062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51963A2-C877-4E3A-9A32-D9068F841C30}"/>
              </a:ext>
            </a:extLst>
          </p:cNvPr>
          <p:cNvSpPr txBox="1"/>
          <p:nvPr/>
        </p:nvSpPr>
        <p:spPr>
          <a:xfrm>
            <a:off x="323528" y="5011046"/>
            <a:ext cx="6112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3 </a:t>
            </a:r>
            <a:r>
              <a:rPr lang="en-US" sz="2400" dirty="0" err="1"/>
              <a:t>jaar</a:t>
            </a:r>
            <a:r>
              <a:rPr lang="en-US" sz="2400" dirty="0"/>
              <a:t> : </a:t>
            </a:r>
            <a:r>
              <a:rPr lang="en-US" sz="2400" dirty="0" err="1"/>
              <a:t>aantal</a:t>
            </a:r>
            <a:r>
              <a:rPr lang="en-US" sz="2400" dirty="0"/>
              <a:t> </a:t>
            </a:r>
            <a:r>
              <a:rPr lang="en-US" sz="2400" dirty="0" err="1"/>
              <a:t>klanten</a:t>
            </a:r>
            <a:r>
              <a:rPr lang="en-US" sz="2400" dirty="0"/>
              <a:t> (</a:t>
            </a:r>
            <a:r>
              <a:rPr lang="en-US" sz="2400" dirty="0" err="1"/>
              <a:t>personen</a:t>
            </a:r>
            <a:r>
              <a:rPr lang="en-US" sz="2400" dirty="0"/>
              <a:t>) </a:t>
            </a:r>
            <a:r>
              <a:rPr lang="en-US" sz="2400" dirty="0" err="1"/>
              <a:t>verdubbeld</a:t>
            </a:r>
            <a:endParaRPr lang="en-US" sz="2400" dirty="0"/>
          </a:p>
          <a:p>
            <a:r>
              <a:rPr lang="en-US" sz="2400" dirty="0" err="1"/>
              <a:t>Groeit</a:t>
            </a:r>
            <a:r>
              <a:rPr lang="en-US" sz="2400" dirty="0"/>
              <a:t> </a:t>
            </a:r>
            <a:r>
              <a:rPr lang="en-US" sz="2400" dirty="0" err="1"/>
              <a:t>wekelijks</a:t>
            </a:r>
            <a:r>
              <a:rPr lang="en-US" sz="2400" dirty="0"/>
              <a:t> </a:t>
            </a:r>
            <a:r>
              <a:rPr lang="en-US" sz="2400" dirty="0" err="1"/>
              <a:t>nog</a:t>
            </a:r>
            <a:r>
              <a:rPr lang="en-US" sz="2400" dirty="0"/>
              <a:t> met 10-15 </a:t>
            </a:r>
            <a:r>
              <a:rPr lang="en-US" sz="2400" dirty="0" err="1"/>
              <a:t>personen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142D1-4312-450A-856F-1C1E095F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Survey</a:t>
            </a:r>
          </a:p>
        </p:txBody>
      </p:sp>
      <p:pic>
        <p:nvPicPr>
          <p:cNvPr id="6" name="Picture 2" descr="https://mitelusergroup.org/wp-content/uploads/2016/04/logo_mug1.jpg">
            <a:extLst>
              <a:ext uri="{FF2B5EF4-FFF2-40B4-BE49-F238E27FC236}">
                <a16:creationId xmlns:a16="http://schemas.microsoft.com/office/drawing/2014/main" id="{DFD00628-47E4-4D76-A116-51F5983B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45" y="5436276"/>
            <a:ext cx="2343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BDD84-3FA5-4CAE-B93B-407B6875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" y="92776"/>
            <a:ext cx="1457860" cy="1031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963A2-C877-4E3A-9A32-D9068F841C30}"/>
              </a:ext>
            </a:extLst>
          </p:cNvPr>
          <p:cNvSpPr txBox="1"/>
          <p:nvPr/>
        </p:nvSpPr>
        <p:spPr>
          <a:xfrm>
            <a:off x="592469" y="1306606"/>
            <a:ext cx="67630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12-21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okt</a:t>
            </a:r>
            <a:r>
              <a:rPr lang="en-US" sz="1800" dirty="0">
                <a:effectLst/>
                <a:latin typeface="Calibri" panose="020F0502020204030204" pitchFamily="34" charset="0"/>
              </a:rPr>
              <a:t> 2021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Enquete</a:t>
            </a:r>
            <a:r>
              <a:rPr lang="en-US" sz="1800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onder</a:t>
            </a:r>
            <a:r>
              <a:rPr lang="en-US" sz="1800" dirty="0">
                <a:effectLst/>
                <a:latin typeface="Calibri" panose="020F0502020204030204" pitchFamily="34" charset="0"/>
              </a:rPr>
              <a:t> 250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gebruikers</a:t>
            </a:r>
            <a:r>
              <a:rPr lang="en-US" sz="1800" dirty="0">
                <a:effectLst/>
                <a:latin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waarvan</a:t>
            </a:r>
            <a:r>
              <a:rPr lang="en-US" sz="1800" dirty="0">
                <a:effectLst/>
                <a:latin typeface="Calibri" panose="020F0502020204030204" pitchFamily="34" charset="0"/>
              </a:rPr>
              <a:t> 154 customers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(67%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Noram</a:t>
            </a:r>
            <a:r>
              <a:rPr lang="en-US" sz="1800" dirty="0">
                <a:effectLst/>
                <a:latin typeface="Calibri" panose="020F0502020204030204" pitchFamily="34" charset="0"/>
              </a:rPr>
              <a:t>; 22% EMEA)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88% </a:t>
            </a:r>
            <a:r>
              <a:rPr lang="en-US" sz="1800" b="1" dirty="0" err="1">
                <a:effectLst/>
                <a:latin typeface="Calibri" panose="020F0502020204030204" pitchFamily="34" charset="0"/>
              </a:rPr>
              <a:t>waren</a:t>
            </a:r>
            <a:r>
              <a:rPr lang="en-US" sz="1800" b="1" dirty="0">
                <a:effectLst/>
                <a:latin typeface="Calibri" panose="020F0502020204030204" pitchFamily="34" charset="0"/>
              </a:rPr>
              <a:t> on-premise </a:t>
            </a:r>
            <a:r>
              <a:rPr lang="en-US" sz="1800" b="1" dirty="0" err="1">
                <a:effectLst/>
                <a:latin typeface="Calibri" panose="020F0502020204030204" pitchFamily="34" charset="0"/>
              </a:rPr>
              <a:t>gebruikers</a:t>
            </a:r>
            <a:r>
              <a:rPr lang="en-US" sz="1800" b="1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</a:rPr>
              <a:t>en</a:t>
            </a:r>
            <a:r>
              <a:rPr lang="en-US" sz="1800" b="1" dirty="0">
                <a:effectLst/>
                <a:latin typeface="Calibri" panose="020F0502020204030204" pitchFamily="34" charset="0"/>
              </a:rPr>
              <a:t> </a:t>
            </a:r>
            <a:br>
              <a:rPr lang="en-US" sz="1800" b="1" dirty="0">
                <a:effectLst/>
                <a:latin typeface="Calibri" panose="020F0502020204030204" pitchFamily="34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</a:rPr>
              <a:t>42% </a:t>
            </a:r>
            <a:r>
              <a:rPr lang="en-US" sz="1800" b="1" dirty="0" err="1">
                <a:effectLst/>
                <a:latin typeface="Calibri" panose="020F0502020204030204" pitchFamily="34" charset="0"/>
              </a:rPr>
              <a:t>gaat</a:t>
            </a:r>
            <a:r>
              <a:rPr lang="en-US" sz="1800" b="1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</a:rPr>
              <a:t>daar</a:t>
            </a:r>
            <a:r>
              <a:rPr lang="en-US" sz="1800" b="1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</a:rPr>
              <a:t>komende</a:t>
            </a:r>
            <a:r>
              <a:rPr lang="en-US" sz="1800" b="1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</a:rPr>
              <a:t>tijd</a:t>
            </a:r>
            <a:r>
              <a:rPr lang="en-US" sz="1800" b="1" dirty="0">
                <a:effectLst/>
                <a:latin typeface="Calibri" panose="020F0502020204030204" pitchFamily="34" charset="0"/>
              </a:rPr>
              <a:t> in </a:t>
            </a:r>
            <a:r>
              <a:rPr lang="en-US" sz="1800" b="1" dirty="0" err="1">
                <a:effectLst/>
                <a:latin typeface="Calibri" panose="020F0502020204030204" pitchFamily="34" charset="0"/>
              </a:rPr>
              <a:t>investeren</a:t>
            </a:r>
            <a:endParaRPr lang="en-US" sz="1800" b="1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Wie van </a:t>
            </a:r>
            <a:r>
              <a:rPr lang="en-US" dirty="0" err="1">
                <a:latin typeface="Calibri" panose="020F0502020204030204" pitchFamily="34" charset="0"/>
              </a:rPr>
              <a:t>jullie</a:t>
            </a:r>
            <a:r>
              <a:rPr lang="en-US" dirty="0">
                <a:latin typeface="Calibri" panose="020F0502020204030204" pitchFamily="34" charset="0"/>
              </a:rPr>
              <a:t> is: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</a:rPr>
              <a:t>Volledig</a:t>
            </a:r>
            <a:r>
              <a:rPr lang="en-US" sz="1800" dirty="0">
                <a:effectLst/>
                <a:latin typeface="Calibri" panose="020F0502020204030204" pitchFamily="34" charset="0"/>
              </a:rPr>
              <a:t> on-premise ?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>
                <a:latin typeface="Calibri" panose="020F0502020204030204" pitchFamily="34" charset="0"/>
              </a:rPr>
              <a:t>Volledig</a:t>
            </a:r>
            <a:r>
              <a:rPr lang="en-US" dirty="0">
                <a:latin typeface="Calibri" panose="020F0502020204030204" pitchFamily="34" charset="0"/>
              </a:rPr>
              <a:t> cloud (</a:t>
            </a:r>
            <a:r>
              <a:rPr lang="en-US" dirty="0" err="1">
                <a:latin typeface="Calibri" panose="020F0502020204030204" pitchFamily="34" charset="0"/>
              </a:rPr>
              <a:t>kan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ook</a:t>
            </a:r>
            <a:r>
              <a:rPr lang="en-US" dirty="0">
                <a:latin typeface="Calibri" panose="020F0502020204030204" pitchFamily="34" charset="0"/>
              </a:rPr>
              <a:t> partner cloud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) ?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>
                <a:latin typeface="Calibri" panose="020F0502020204030204" pitchFamily="34" charset="0"/>
              </a:rPr>
              <a:t>Zowel</a:t>
            </a:r>
            <a:r>
              <a:rPr lang="en-US" dirty="0">
                <a:latin typeface="Calibri" panose="020F0502020204030204" pitchFamily="34" charset="0"/>
              </a:rPr>
              <a:t> on-premise </a:t>
            </a:r>
            <a:r>
              <a:rPr lang="en-US" dirty="0" err="1">
                <a:latin typeface="Calibri" panose="020F0502020204030204" pitchFamily="34" charset="0"/>
              </a:rPr>
              <a:t>als</a:t>
            </a:r>
            <a:r>
              <a:rPr lang="en-US" dirty="0">
                <a:latin typeface="Calibri" panose="020F0502020204030204" pitchFamily="34" charset="0"/>
              </a:rPr>
              <a:t> cloud (</a:t>
            </a:r>
            <a:r>
              <a:rPr lang="en-US" dirty="0" err="1">
                <a:latin typeface="Calibri" panose="020F0502020204030204" pitchFamily="34" charset="0"/>
              </a:rPr>
              <a:t>hybride</a:t>
            </a:r>
            <a:r>
              <a:rPr lang="en-US" dirty="0">
                <a:latin typeface="Calibri" panose="020F0502020204030204" pitchFamily="34" charset="0"/>
              </a:rPr>
              <a:t>) ?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ACF2F-6D40-4270-B1FA-C4FC261B9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775" y="2106012"/>
            <a:ext cx="4596765" cy="14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049" y="814175"/>
            <a:ext cx="8477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951" y="-10821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Communicatie</a:t>
            </a:r>
            <a:r>
              <a:rPr lang="en-US" sz="4000" dirty="0"/>
              <a:t> </a:t>
            </a:r>
            <a:r>
              <a:rPr lang="en-US" sz="4000" dirty="0" err="1"/>
              <a:t>bij</a:t>
            </a:r>
            <a:r>
              <a:rPr lang="en-US" sz="4000" dirty="0"/>
              <a:t> </a:t>
            </a:r>
            <a:r>
              <a:rPr lang="en-US" sz="4000" dirty="0" err="1"/>
              <a:t>Defensie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693" y="3871911"/>
            <a:ext cx="4282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Kapitein Luitenant ter Zee Michiel Zeeman</a:t>
            </a:r>
          </a:p>
          <a:p>
            <a:r>
              <a:rPr lang="nl-NL" dirty="0"/>
              <a:t>Koninklijke Marine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ECFF0-22DC-491D-A343-A834727E3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209" y="1540797"/>
            <a:ext cx="2019582" cy="1962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8F4212-A902-405B-B32B-88E338DF1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949" y="1586426"/>
            <a:ext cx="2019582" cy="1978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889E5F-7502-40F9-B975-925345DED20E}"/>
              </a:ext>
            </a:extLst>
          </p:cNvPr>
          <p:cNvSpPr txBox="1"/>
          <p:nvPr/>
        </p:nvSpPr>
        <p:spPr>
          <a:xfrm>
            <a:off x="5366436" y="3871911"/>
            <a:ext cx="312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Majoor Sebastiaan Postema</a:t>
            </a:r>
          </a:p>
          <a:p>
            <a:r>
              <a:rPr lang="nl-NL" dirty="0"/>
              <a:t>Koninklijke Luchtmacht)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59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itelusergroup.nl/wp-content/uploads/2014/11/Mitel-UserGroup-Logo_420x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8794"/>
            <a:ext cx="30003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520" y="112474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Afsluiting</a:t>
            </a:r>
            <a:endParaRPr lang="en-US" sz="4000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ADBCBCD-0A4D-497D-9CCC-55387B05C97B}"/>
              </a:ext>
            </a:extLst>
          </p:cNvPr>
          <p:cNvSpPr/>
          <p:nvPr/>
        </p:nvSpPr>
        <p:spPr>
          <a:xfrm>
            <a:off x="431540" y="2528814"/>
            <a:ext cx="8013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Bedankt</a:t>
            </a:r>
            <a:r>
              <a:rPr lang="en-US" sz="4000" dirty="0"/>
              <a:t> !</a:t>
            </a:r>
          </a:p>
          <a:p>
            <a:pPr algn="ctr"/>
            <a:r>
              <a:rPr lang="en-US" sz="4000" dirty="0"/>
              <a:t>&amp;</a:t>
            </a:r>
          </a:p>
          <a:p>
            <a:pPr algn="ctr"/>
            <a:r>
              <a:rPr lang="en-US" sz="4000" dirty="0" err="1"/>
              <a:t>Graag</a:t>
            </a:r>
            <a:r>
              <a:rPr lang="en-US" sz="4000" dirty="0"/>
              <a:t> tot de </a:t>
            </a:r>
            <a:r>
              <a:rPr lang="en-US" sz="4000" dirty="0" err="1"/>
              <a:t>volgende</a:t>
            </a:r>
            <a:r>
              <a:rPr lang="en-US" sz="4000" dirty="0"/>
              <a:t> </a:t>
            </a:r>
            <a:r>
              <a:rPr lang="en-US" sz="4000" dirty="0" err="1"/>
              <a:t>keer</a:t>
            </a:r>
            <a:endParaRPr lang="en-US" sz="4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23902"/>
            <a:ext cx="357188" cy="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789192BF4824BBEDA3AC9FCF428B3" ma:contentTypeVersion="21" ma:contentTypeDescription="Create a new document." ma:contentTypeScope="" ma:versionID="4d9a4e1633a17a3899b1bf6adfe9039f">
  <xsd:schema xmlns:xsd="http://www.w3.org/2001/XMLSchema" xmlns:xs="http://www.w3.org/2001/XMLSchema" xmlns:p="http://schemas.microsoft.com/office/2006/metadata/properties" xmlns:ns2="a98d785b-a573-4648-a687-d73070f116ca" xmlns:ns3="e7d83ab9-40ce-4f6a-9d5b-bb8228ec9b2e" targetNamespace="http://schemas.microsoft.com/office/2006/metadata/properties" ma:root="true" ma:fieldsID="ea3e3fe76a8c86075157bc95f00514b8" ns2:_="" ns3:_="">
    <xsd:import namespace="a98d785b-a573-4648-a687-d73070f116ca"/>
    <xsd:import namespace="e7d83ab9-40ce-4f6a-9d5b-bb8228ec9b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at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d785b-a573-4648-a687-d73070f11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276885-7dfa-4cd0-820a-7be052c89ea5}" ma:internalName="TaxCatchAll" ma:showField="CatchAllData" ma:web="a98d785b-a573-4648-a687-d73070f116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83ab9-40ce-4f6a-9d5b-bb8228ec9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2a3306c-a91f-4216-84a6-267e9c23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8d785b-a573-4648-a687-d73070f116ca" xsi:nil="true"/>
    <Date xmlns="e7d83ab9-40ce-4f6a-9d5b-bb8228ec9b2e" xsi:nil="true"/>
    <lcf76f155ced4ddcb4097134ff3c332f xmlns="e7d83ab9-40ce-4f6a-9d5b-bb8228ec9b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C4DB06-FDA7-4227-B6C3-0E0AFFDBC182}"/>
</file>

<file path=customXml/itemProps2.xml><?xml version="1.0" encoding="utf-8"?>
<ds:datastoreItem xmlns:ds="http://schemas.openxmlformats.org/officeDocument/2006/customXml" ds:itemID="{D1766933-CC7A-4598-8241-92E719A54AB4}"/>
</file>

<file path=customXml/itemProps3.xml><?xml version="1.0" encoding="utf-8"?>
<ds:datastoreItem xmlns:ds="http://schemas.openxmlformats.org/officeDocument/2006/customXml" ds:itemID="{CD1F205E-3682-4A68-AF6A-43B82CA3339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On-screen Show (4:3)</PresentationFormat>
  <Paragraphs>183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Agenda</vt:lpstr>
      <vt:lpstr>Leden</vt:lpstr>
      <vt:lpstr>Bestuur</vt:lpstr>
      <vt:lpstr>Global Membership</vt:lpstr>
      <vt:lpstr>Global Survey</vt:lpstr>
      <vt:lpstr>Communicatie bij Defensie</vt:lpstr>
      <vt:lpstr>Afsluiting</vt:lpstr>
    </vt:vector>
  </TitlesOfParts>
  <Company>Mitel Networks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</dc:creator>
  <cp:lastModifiedBy>Venne, Peter Van de</cp:lastModifiedBy>
  <cp:revision>1</cp:revision>
  <cp:lastPrinted>2021-11-04T09:17:22Z</cp:lastPrinted>
  <dcterms:created xsi:type="dcterms:W3CDTF">2014-11-21T15:50:40Z</dcterms:created>
  <dcterms:modified xsi:type="dcterms:W3CDTF">2021-11-04T09:37:54Z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0x010100002789192BF4824BBEDA3AC9FCF428B3</vt:lpwstr>
  </property>
</Properties>
</file>