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301" r:id="rId3"/>
    <p:sldId id="313" r:id="rId4"/>
    <p:sldId id="312" r:id="rId5"/>
    <p:sldId id="294" r:id="rId6"/>
    <p:sldId id="311" r:id="rId7"/>
    <p:sldId id="310" r:id="rId8"/>
  </p:sldIdLst>
  <p:sldSz cx="9144000" cy="6858000" type="screen4x3"/>
  <p:notesSz cx="6669088" cy="9906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7889" autoAdjust="0"/>
  </p:normalViewPr>
  <p:slideViewPr>
    <p:cSldViewPr snapToGrid="0">
      <p:cViewPr varScale="1">
        <p:scale>
          <a:sx n="72" d="100"/>
          <a:sy n="72" d="100"/>
        </p:scale>
        <p:origin x="27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Van de Venne" userId="cf58134a229e64d8" providerId="LiveId" clId="{0118EFEE-04CD-4649-A95D-333AF2D8312C}"/>
    <pc:docChg chg="custSel modSld">
      <pc:chgData name="Peter Van de Venne" userId="cf58134a229e64d8" providerId="LiveId" clId="{0118EFEE-04CD-4649-A95D-333AF2D8312C}" dt="2021-04-15T11:44:33.956" v="149" actId="20577"/>
      <pc:docMkLst>
        <pc:docMk/>
      </pc:docMkLst>
      <pc:sldChg chg="modSp mod">
        <pc:chgData name="Peter Van de Venne" userId="cf58134a229e64d8" providerId="LiveId" clId="{0118EFEE-04CD-4649-A95D-333AF2D8312C}" dt="2021-04-15T11:44:33.956" v="149" actId="20577"/>
        <pc:sldMkLst>
          <pc:docMk/>
          <pc:sldMk cId="1699909969" sldId="294"/>
        </pc:sldMkLst>
        <pc:spChg chg="mod">
          <ac:chgData name="Peter Van de Venne" userId="cf58134a229e64d8" providerId="LiveId" clId="{0118EFEE-04CD-4649-A95D-333AF2D8312C}" dt="2021-04-15T11:44:33.956" v="149" actId="20577"/>
          <ac:spMkLst>
            <pc:docMk/>
            <pc:sldMk cId="1699909969" sldId="294"/>
            <ac:spMk id="2" creationId="{BD2295B9-5566-49E4-B8D3-5EFA7AAC46E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AF79D7-1A4C-44A0-A969-293F021E96D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0911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67209-3860-4E14-A029-019BD0CB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0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7B0D7-4F1A-4147-B42D-CCC86F34EFFE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8838" y="742950"/>
            <a:ext cx="4951412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05350"/>
            <a:ext cx="533527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88993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08981"/>
            <a:ext cx="288993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8D955-CEAB-4930-B99C-911D21A566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3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8D955-CEAB-4930-B99C-911D21A5662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2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dirty="0"/>
              <a:t>Welkom:</a:t>
            </a:r>
          </a:p>
          <a:p>
            <a:pPr>
              <a:buFontTx/>
              <a:buChar char="-"/>
            </a:pPr>
            <a:r>
              <a:rPr lang="en-US" dirty="0"/>
              <a:t> tweede </a:t>
            </a:r>
            <a:r>
              <a:rPr lang="en-US" dirty="0" err="1"/>
              <a:t>virtuele</a:t>
            </a:r>
            <a:r>
              <a:rPr lang="en-US" dirty="0"/>
              <a:t> </a:t>
            </a:r>
            <a:r>
              <a:rPr lang="en-US" dirty="0" err="1"/>
              <a:t>bijeenkomst</a:t>
            </a:r>
            <a:r>
              <a:rPr lang="en-US" dirty="0"/>
              <a:t>, </a:t>
            </a:r>
            <a:r>
              <a:rPr lang="en-US" dirty="0" err="1"/>
              <a:t>waarbij</a:t>
            </a:r>
            <a:r>
              <a:rPr lang="en-US" dirty="0"/>
              <a:t> we </a:t>
            </a:r>
            <a:r>
              <a:rPr lang="en-US" dirty="0" err="1"/>
              <a:t>gebruik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van </a:t>
            </a:r>
            <a:r>
              <a:rPr lang="en-US" dirty="0" err="1"/>
              <a:t>MiTeams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 Max 21 cams (</a:t>
            </a:r>
            <a:r>
              <a:rPr lang="en-US" dirty="0" err="1"/>
              <a:t>vanaf</a:t>
            </a:r>
            <a:r>
              <a:rPr lang="en-US" dirty="0"/>
              <a:t> 22 </a:t>
            </a:r>
            <a:r>
              <a:rPr lang="en-US" dirty="0" err="1"/>
              <a:t>alleen</a:t>
            </a:r>
            <a:r>
              <a:rPr lang="en-US" dirty="0"/>
              <a:t> de </a:t>
            </a:r>
            <a:r>
              <a:rPr lang="en-US" dirty="0" err="1"/>
              <a:t>naam</a:t>
            </a:r>
            <a:r>
              <a:rPr lang="en-US" dirty="0"/>
              <a:t>)</a:t>
            </a:r>
          </a:p>
          <a:p>
            <a:pPr>
              <a:buFontTx/>
              <a:buNone/>
            </a:pPr>
            <a:r>
              <a:rPr lang="en-US" dirty="0"/>
              <a:t> 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Huishoudelijk</a:t>
            </a:r>
            <a:r>
              <a:rPr lang="en-US" dirty="0"/>
              <a:t>: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spreekt</a:t>
            </a:r>
            <a:r>
              <a:rPr lang="en-US" dirty="0"/>
              <a:t>: </a:t>
            </a:r>
            <a:r>
              <a:rPr lang="en-US" dirty="0" err="1"/>
              <a:t>svp</a:t>
            </a:r>
            <a:r>
              <a:rPr lang="en-US" dirty="0"/>
              <a:t> je </a:t>
            </a:r>
            <a:r>
              <a:rPr lang="en-US" dirty="0" err="1"/>
              <a:t>microfoon</a:t>
            </a:r>
            <a:r>
              <a:rPr lang="en-US" dirty="0"/>
              <a:t> op mute </a:t>
            </a:r>
            <a:r>
              <a:rPr lang="en-US" dirty="0" err="1"/>
              <a:t>zetten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Bestuur</a:t>
            </a:r>
            <a:r>
              <a:rPr lang="en-US" dirty="0"/>
              <a:t> : Mitel NL support:</a:t>
            </a:r>
          </a:p>
          <a:p>
            <a:pPr lvl="1">
              <a:buFontTx/>
              <a:buChar char="-"/>
            </a:pPr>
            <a:r>
              <a:rPr lang="en-US" dirty="0"/>
              <a:t>Bianca </a:t>
            </a:r>
            <a:r>
              <a:rPr lang="en-US" dirty="0" err="1"/>
              <a:t>terug</a:t>
            </a:r>
            <a:r>
              <a:rPr lang="en-US" dirty="0"/>
              <a:t> van </a:t>
            </a:r>
            <a:r>
              <a:rPr lang="en-US" dirty="0" err="1"/>
              <a:t>zwangerschapsverlof</a:t>
            </a:r>
            <a:r>
              <a:rPr lang="en-US" dirty="0"/>
              <a:t>. </a:t>
            </a:r>
          </a:p>
          <a:p>
            <a:pPr lvl="1">
              <a:buFontTx/>
              <a:buChar char="-"/>
            </a:pPr>
            <a:r>
              <a:rPr lang="en-US" dirty="0"/>
              <a:t>Ruurd Bakker (Mitel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Channel Marketing Manager Benelux) </a:t>
            </a:r>
          </a:p>
          <a:p>
            <a:pPr lvl="1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Saskia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heeft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Mitel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helaas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verlanten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Ledenaantal</a:t>
            </a:r>
            <a:r>
              <a:rPr lang="en-US" dirty="0"/>
              <a:t> : </a:t>
            </a:r>
            <a:r>
              <a:rPr lang="en-US" dirty="0" err="1"/>
              <a:t>stabiel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None/>
            </a:pPr>
            <a:r>
              <a:rPr lang="en-US" dirty="0" err="1"/>
              <a:t>Onze</a:t>
            </a:r>
            <a:r>
              <a:rPr lang="en-US" dirty="0"/>
              <a:t> club:</a:t>
            </a:r>
          </a:p>
          <a:p>
            <a:pPr marL="171450" indent="-171450">
              <a:buFontTx/>
              <a:buChar char="-"/>
            </a:pPr>
            <a:r>
              <a:rPr lang="en-US" dirty="0" err="1"/>
              <a:t>Ledenaantal</a:t>
            </a:r>
            <a:r>
              <a:rPr lang="en-US" dirty="0"/>
              <a:t> : </a:t>
            </a:r>
            <a:r>
              <a:rPr lang="en-US" dirty="0" err="1"/>
              <a:t>stabiel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 err="1"/>
              <a:t>Financiën</a:t>
            </a:r>
            <a:r>
              <a:rPr lang="en-US" dirty="0"/>
              <a:t> </a:t>
            </a:r>
            <a:r>
              <a:rPr lang="en-US" dirty="0" err="1"/>
              <a:t>komende</a:t>
            </a:r>
            <a:r>
              <a:rPr lang="en-US" dirty="0"/>
              <a:t> </a:t>
            </a:r>
            <a:r>
              <a:rPr lang="en-US" dirty="0" err="1"/>
              <a:t>bijeenkomst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 err="1"/>
              <a:t>aanmelden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bestuur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nog </a:t>
            </a:r>
            <a:r>
              <a:rPr lang="en-US" dirty="0" err="1"/>
              <a:t>altijd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8D955-CEAB-4930-B99C-911D21A5662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92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8D955-CEAB-4930-B99C-911D21A5662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15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5e</a:t>
            </a:r>
            <a:r>
              <a:rPr lang="en-US" baseline="0" dirty="0"/>
              <a:t> </a:t>
            </a:r>
            <a:r>
              <a:rPr lang="en-US" baseline="0" dirty="0" err="1"/>
              <a:t>jaarlijkse</a:t>
            </a:r>
            <a:r>
              <a:rPr lang="en-US" baseline="0" dirty="0"/>
              <a:t> event van Mitel User Group Global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8D955-CEAB-4930-B99C-911D21A5662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63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8D955-CEAB-4930-B99C-911D21A5662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72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8D955-CEAB-4930-B99C-911D21A5662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09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8D955-CEAB-4930-B99C-911D21A5662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44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15-4-2021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87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15-4-2021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616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15-4-2021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607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15-4-2021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8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15-4-2021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970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15-4-2021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667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15-4-2021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62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15-4-2021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10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15-4-2021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643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15-4-2021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10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15-4-2021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52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8C367-25A8-4E87-B5C8-0AAF29A34354}" type="datetimeFigureOut">
              <a:rPr lang="nl-NL" smtClean="0"/>
              <a:pPr/>
              <a:t>15-4-2021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594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mitelusergroup.org/" TargetMode="External"/><Relationship Id="rId4" Type="http://schemas.openxmlformats.org/officeDocument/2006/relationships/hyperlink" Target="http://www.mitelusergroup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itelusergroup.nl/wp-content/uploads/2014/11/Mitel-UserGroup-Logo_420x6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60396"/>
            <a:ext cx="8001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9592" y="1741017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/>
              <a:t>Gebruikersbijeenkomst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9672" y="2603313"/>
            <a:ext cx="4909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2e Virtuele NL bijeenkomst, 15 April 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09B6B5-B368-43CE-99BA-0C61CAD342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2972645"/>
            <a:ext cx="252412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68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itelusergroup.nl/wp-content/uploads/2014/11/Mitel-UserGroup-Logo_420x6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198794"/>
            <a:ext cx="30003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33049" y="814175"/>
            <a:ext cx="84776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32951" y="-108217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/>
              <a:t>Agenda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91192" y="841288"/>
            <a:ext cx="60486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Welkom  (Marco Heijmen)</a:t>
            </a:r>
          </a:p>
          <a:p>
            <a:r>
              <a:rPr lang="en-US" dirty="0" err="1"/>
              <a:t>Presentje</a:t>
            </a:r>
            <a:endParaRPr lang="en-US" dirty="0"/>
          </a:p>
          <a:p>
            <a:r>
              <a:rPr lang="en-US" dirty="0"/>
              <a:t>Event</a:t>
            </a:r>
          </a:p>
          <a:p>
            <a:r>
              <a:rPr lang="en-US" dirty="0"/>
              <a:t>Global MUG (Peter Van de Venne)</a:t>
            </a:r>
          </a:p>
          <a:p>
            <a:r>
              <a:rPr lang="en-US" dirty="0" err="1"/>
              <a:t>Vragen</a:t>
            </a:r>
            <a:r>
              <a:rPr lang="en-US" dirty="0"/>
              <a:t> m.b.t. Global Website</a:t>
            </a:r>
          </a:p>
          <a:p>
            <a:endParaRPr lang="en-US" dirty="0"/>
          </a:p>
          <a:p>
            <a:r>
              <a:rPr lang="en-US" dirty="0"/>
              <a:t>Mitel Roadmap (Frits Wilmink)</a:t>
            </a:r>
            <a:br>
              <a:rPr lang="en-US" dirty="0"/>
            </a:br>
            <a:r>
              <a:rPr lang="en-US" dirty="0"/>
              <a:t>Cloud </a:t>
            </a:r>
            <a:r>
              <a:rPr lang="en-US" dirty="0" err="1"/>
              <a:t>Marktinzichten</a:t>
            </a:r>
            <a:r>
              <a:rPr lang="en-US" dirty="0"/>
              <a:t> Nederland</a:t>
            </a:r>
          </a:p>
          <a:p>
            <a:endParaRPr lang="en-US" dirty="0"/>
          </a:p>
          <a:p>
            <a:r>
              <a:rPr lang="en-US" dirty="0" err="1"/>
              <a:t>Afsluiting</a:t>
            </a:r>
            <a:endParaRPr lang="en-US" dirty="0"/>
          </a:p>
          <a:p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36689" y="838045"/>
            <a:ext cx="21141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/>
            <a:r>
              <a:rPr lang="en-US" dirty="0"/>
              <a:t> </a:t>
            </a:r>
          </a:p>
          <a:p>
            <a:pPr marL="457200" indent="-457200" algn="r"/>
            <a:endParaRPr lang="en-US" dirty="0"/>
          </a:p>
          <a:p>
            <a:pPr marL="457200" indent="-457200" algn="r"/>
            <a:r>
              <a:rPr lang="en-US" dirty="0"/>
              <a:t>14:00</a:t>
            </a:r>
          </a:p>
          <a:p>
            <a:pPr marL="457200" indent="-457200" algn="r"/>
            <a:endParaRPr lang="en-US" dirty="0"/>
          </a:p>
          <a:p>
            <a:pPr marL="457200" indent="-457200" algn="r"/>
            <a:endParaRPr lang="en-US" dirty="0"/>
          </a:p>
          <a:p>
            <a:pPr marL="457200" indent="-457200" algn="r"/>
            <a:endParaRPr lang="en-US" dirty="0"/>
          </a:p>
          <a:p>
            <a:pPr marL="457200" indent="-457200" algn="r"/>
            <a:endParaRPr lang="en-US" dirty="0"/>
          </a:p>
          <a:p>
            <a:pPr marL="457200" indent="-457200" algn="r"/>
            <a:r>
              <a:rPr lang="en-US" dirty="0"/>
              <a:t>14:20</a:t>
            </a:r>
          </a:p>
          <a:p>
            <a:pPr marL="457200" indent="-457200" algn="r"/>
            <a:endParaRPr lang="en-US" dirty="0"/>
          </a:p>
          <a:p>
            <a:pPr marL="457200" indent="-457200" algn="r"/>
            <a:endParaRPr lang="en-US" dirty="0"/>
          </a:p>
          <a:p>
            <a:pPr marL="457200" indent="-457200" algn="r"/>
            <a:r>
              <a:rPr lang="en-US" dirty="0"/>
              <a:t>15:15</a:t>
            </a:r>
          </a:p>
          <a:p>
            <a:pPr marL="457200" indent="-457200" algn="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D06E3A-E606-4C58-A9FA-37A9853D43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79" y="3197208"/>
            <a:ext cx="846584" cy="83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519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itelusergroup.nl/wp-content/uploads/2014/11/Mitel-UserGroup-Logo_420x6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198794"/>
            <a:ext cx="30003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33049" y="814175"/>
            <a:ext cx="84776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32951" y="-108217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err="1"/>
              <a:t>Presentje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2591192" y="841288"/>
            <a:ext cx="60486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D06E3A-E606-4C58-A9FA-37A9853D43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79" y="3197208"/>
            <a:ext cx="846584" cy="831906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4162" y="1333500"/>
            <a:ext cx="3495675" cy="4191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2285863" y="565502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en-US" dirty="0"/>
              <a:t>Proost </a:t>
            </a:r>
            <a:r>
              <a:rPr lang="en-US" dirty="0" err="1"/>
              <a:t>namens</a:t>
            </a:r>
            <a:r>
              <a:rPr lang="en-US" dirty="0"/>
              <a:t> het </a:t>
            </a:r>
            <a:r>
              <a:rPr lang="en-US" dirty="0" err="1"/>
              <a:t>bestuur</a:t>
            </a:r>
            <a:r>
              <a:rPr lang="en-US" dirty="0"/>
              <a:t> Mitel User Group </a:t>
            </a:r>
            <a:r>
              <a:rPr lang="en-US" dirty="0" err="1"/>
              <a:t>en</a:t>
            </a:r>
            <a:r>
              <a:rPr lang="en-US" dirty="0"/>
              <a:t> Mitel Nederland.</a:t>
            </a:r>
          </a:p>
        </p:txBody>
      </p:sp>
    </p:spTree>
    <p:extLst>
      <p:ext uri="{BB962C8B-B14F-4D97-AF65-F5344CB8AC3E}">
        <p14:creationId xmlns:p14="http://schemas.microsoft.com/office/powerpoint/2010/main" val="2377269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itelusergroup.nl/wp-content/uploads/2014/11/Mitel-UserGroup-Logo_420x6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198794"/>
            <a:ext cx="30003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51520" y="1124744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Event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2295B9-5566-49E4-B8D3-5EFA7AAC46E0}"/>
              </a:ext>
            </a:extLst>
          </p:cNvPr>
          <p:cNvSpPr/>
          <p:nvPr/>
        </p:nvSpPr>
        <p:spPr>
          <a:xfrm>
            <a:off x="189856" y="1331640"/>
            <a:ext cx="89541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fontAlgn="ctr"/>
            <a:endParaRPr lang="en-US" dirty="0">
              <a:latin typeface="Calibri" panose="020F0502020204030204" pitchFamily="34" charset="0"/>
            </a:endParaRPr>
          </a:p>
          <a:p>
            <a:pPr marL="342900" fontAlgn="ctr"/>
            <a:br>
              <a:rPr lang="en-US" dirty="0">
                <a:latin typeface="Calibri" panose="020F0502020204030204" pitchFamily="34" charset="0"/>
              </a:rPr>
            </a:br>
            <a:endParaRPr lang="nl-NL" dirty="0">
              <a:latin typeface="Calibri" panose="020F0502020204030204" pitchFamily="34" charset="0"/>
            </a:endParaRPr>
          </a:p>
          <a:p>
            <a:pPr marL="342900" fontAlgn="ctr"/>
            <a:endParaRPr lang="nl-NL" dirty="0">
              <a:latin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6B76DF-F8B9-4BF3-BAE6-89CB098BF3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0" y="92776"/>
            <a:ext cx="1457860" cy="1031968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851" y="1362352"/>
            <a:ext cx="8202925" cy="363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415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itelusergroup.nl/wp-content/uploads/2014/11/Mitel-UserGroup-Logo_420x6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198794"/>
            <a:ext cx="30003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51520" y="1124744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/>
              <a:t>Global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2295B9-5566-49E4-B8D3-5EFA7AAC46E0}"/>
              </a:ext>
            </a:extLst>
          </p:cNvPr>
          <p:cNvSpPr/>
          <p:nvPr/>
        </p:nvSpPr>
        <p:spPr>
          <a:xfrm>
            <a:off x="189856" y="1331640"/>
            <a:ext cx="89541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fontAlgn="ctr"/>
            <a:endParaRPr lang="en-US" dirty="0">
              <a:latin typeface="Calibri" panose="020F0502020204030204" pitchFamily="34" charset="0"/>
            </a:endParaRPr>
          </a:p>
          <a:p>
            <a:pPr marL="342900" fontAlgn="ctr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 Website </a:t>
            </a:r>
            <a:r>
              <a:rPr lang="en-US" dirty="0">
                <a:latin typeface="Calibri" panose="020F0502020204030204" pitchFamily="34" charset="0"/>
                <a:hlinkClick r:id="rId4"/>
              </a:rPr>
              <a:t>www.mitelusergroup.nl</a:t>
            </a:r>
            <a:r>
              <a:rPr lang="en-US" dirty="0">
                <a:latin typeface="Calibri" panose="020F0502020204030204" pitchFamily="34" charset="0"/>
              </a:rPr>
              <a:t> =&gt; </a:t>
            </a:r>
            <a:r>
              <a:rPr lang="en-US" dirty="0">
                <a:latin typeface="Calibri" panose="020F0502020204030204" pitchFamily="34" charset="0"/>
                <a:hlinkClick r:id="rId5"/>
              </a:rPr>
              <a:t>www.mitelusergroup.org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  <a:p>
            <a:pPr marL="342900" fontAlgn="ctr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Aanmelden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bij</a:t>
            </a:r>
            <a:r>
              <a:rPr lang="en-US" dirty="0">
                <a:latin typeface="Calibri" panose="020F0502020204030204" pitchFamily="34" charset="0"/>
              </a:rPr>
              <a:t> Global </a:t>
            </a:r>
            <a:r>
              <a:rPr lang="en-US" dirty="0" err="1">
                <a:latin typeface="Calibri" panose="020F0502020204030204" pitchFamily="34" charset="0"/>
              </a:rPr>
              <a:t>gaat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helaas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blijkbaar</a:t>
            </a:r>
            <a:r>
              <a:rPr lang="en-US" dirty="0">
                <a:latin typeface="Calibri" panose="020F0502020204030204" pitchFamily="34" charset="0"/>
              </a:rPr>
              <a:t> nog </a:t>
            </a:r>
            <a:r>
              <a:rPr lang="en-US" dirty="0" err="1">
                <a:latin typeface="Calibri" panose="020F0502020204030204" pitchFamily="34" charset="0"/>
              </a:rPr>
              <a:t>niet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zonder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problemen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(</a:t>
            </a:r>
            <a:r>
              <a:rPr lang="en-US" dirty="0" err="1">
                <a:latin typeface="Calibri" panose="020F0502020204030204" pitchFamily="34" charset="0"/>
              </a:rPr>
              <a:t>gelukkig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toch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genoeg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doorzetters</a:t>
            </a:r>
            <a:r>
              <a:rPr lang="en-US" dirty="0">
                <a:latin typeface="Calibri" panose="020F0502020204030204" pitchFamily="34" charset="0"/>
              </a:rPr>
              <a:t>, die </a:t>
            </a:r>
            <a:r>
              <a:rPr lang="en-US" dirty="0" err="1">
                <a:latin typeface="Calibri" panose="020F0502020204030204" pitchFamily="34" charset="0"/>
              </a:rPr>
              <a:t>vandaag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hierbij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zijn</a:t>
            </a:r>
            <a:r>
              <a:rPr lang="en-US" dirty="0">
                <a:latin typeface="Calibri" panose="020F0502020204030204" pitchFamily="34" charset="0"/>
              </a:rPr>
              <a:t>; 50 </a:t>
            </a:r>
            <a:r>
              <a:rPr lang="en-US" dirty="0" err="1">
                <a:latin typeface="Calibri" panose="020F0502020204030204" pitchFamily="34" charset="0"/>
              </a:rPr>
              <a:t>registraties</a:t>
            </a:r>
            <a:r>
              <a:rPr lang="en-US" dirty="0">
                <a:latin typeface="Calibri" panose="020F0502020204030204" pitchFamily="34" charset="0"/>
              </a:rPr>
              <a:t>)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  <a:p>
            <a:pPr marL="342900" fontAlgn="ctr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Eind </a:t>
            </a:r>
            <a:r>
              <a:rPr lang="en-US" dirty="0" err="1">
                <a:latin typeface="Calibri" panose="020F0502020204030204" pitchFamily="34" charset="0"/>
              </a:rPr>
              <a:t>mrt</a:t>
            </a:r>
            <a:r>
              <a:rPr lang="en-US" dirty="0">
                <a:latin typeface="Calibri" panose="020F0502020204030204" pitchFamily="34" charset="0"/>
              </a:rPr>
              <a:t> 2021 : 7982 </a:t>
            </a:r>
            <a:r>
              <a:rPr lang="en-US" dirty="0" err="1">
                <a:latin typeface="Calibri" panose="020F0502020204030204" pitchFamily="34" charset="0"/>
              </a:rPr>
              <a:t>leden</a:t>
            </a:r>
            <a:r>
              <a:rPr lang="en-US" dirty="0">
                <a:latin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</a:rPr>
              <a:t>waarvan</a:t>
            </a:r>
            <a:r>
              <a:rPr lang="en-US" dirty="0">
                <a:latin typeface="Calibri" panose="020F0502020204030204" pitchFamily="34" charset="0"/>
              </a:rPr>
              <a:t> 5807 </a:t>
            </a:r>
            <a:r>
              <a:rPr lang="en-US" dirty="0" err="1">
                <a:latin typeface="Calibri" panose="020F0502020204030204" pitchFamily="34" charset="0"/>
              </a:rPr>
              <a:t>eindgebruikers</a:t>
            </a:r>
            <a:r>
              <a:rPr lang="en-US" dirty="0">
                <a:latin typeface="Calibri" panose="020F0502020204030204" pitchFamily="34" charset="0"/>
              </a:rPr>
              <a:t>)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2% NL - 71% Noord Amerika – 9 % UK – 2% </a:t>
            </a:r>
            <a:r>
              <a:rPr lang="en-US" dirty="0" err="1">
                <a:latin typeface="Calibri" panose="020F0502020204030204" pitchFamily="34" charset="0"/>
              </a:rPr>
              <a:t>Zweden</a:t>
            </a:r>
            <a:r>
              <a:rPr lang="en-US" dirty="0">
                <a:latin typeface="Calibri" panose="020F0502020204030204" pitchFamily="34" charset="0"/>
              </a:rPr>
              <a:t> – 3% </a:t>
            </a:r>
            <a:r>
              <a:rPr lang="en-US" dirty="0" err="1">
                <a:latin typeface="Calibri" panose="020F0502020204030204" pitchFamily="34" charset="0"/>
              </a:rPr>
              <a:t>Frankrijk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  <a:p>
            <a:pPr marL="342900" fontAlgn="ctr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 demo website</a:t>
            </a:r>
            <a:br>
              <a:rPr lang="en-US" dirty="0">
                <a:latin typeface="Calibri" panose="020F0502020204030204" pitchFamily="34" charset="0"/>
              </a:rPr>
            </a:br>
            <a:endParaRPr lang="nl-NL" dirty="0">
              <a:latin typeface="Calibri" panose="020F0502020204030204" pitchFamily="34" charset="0"/>
            </a:endParaRPr>
          </a:p>
          <a:p>
            <a:pPr marL="342900" fontAlgn="ctr"/>
            <a:endParaRPr lang="nl-NL" dirty="0">
              <a:latin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6B76DF-F8B9-4BF3-BAE6-89CB098BF3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0" y="92776"/>
            <a:ext cx="1457860" cy="103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09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itelusergroup.nl/wp-content/uploads/2014/11/Mitel-UserGroup-Logo_420x6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198794"/>
            <a:ext cx="30003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33049" y="814175"/>
            <a:ext cx="84776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32951" y="-108217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/>
              <a:t>Agenda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91192" y="841288"/>
            <a:ext cx="60486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Welkom  (Marco Heijmen)</a:t>
            </a:r>
          </a:p>
          <a:p>
            <a:r>
              <a:rPr lang="en-US" dirty="0" err="1"/>
              <a:t>Presentje</a:t>
            </a:r>
            <a:endParaRPr lang="en-US" dirty="0"/>
          </a:p>
          <a:p>
            <a:r>
              <a:rPr lang="en-US" dirty="0"/>
              <a:t>Event</a:t>
            </a:r>
          </a:p>
          <a:p>
            <a:r>
              <a:rPr lang="en-US" dirty="0"/>
              <a:t>Global MUG (Peter Van de Venne)</a:t>
            </a:r>
          </a:p>
          <a:p>
            <a:r>
              <a:rPr lang="en-US" dirty="0" err="1"/>
              <a:t>Vragen</a:t>
            </a:r>
            <a:r>
              <a:rPr lang="en-US" dirty="0"/>
              <a:t> m.b.t. Global Website</a:t>
            </a:r>
          </a:p>
          <a:p>
            <a:endParaRPr lang="en-US" dirty="0"/>
          </a:p>
          <a:p>
            <a:r>
              <a:rPr lang="en-US" dirty="0"/>
              <a:t>Mitel Roadmap (Frits Wilmink)</a:t>
            </a:r>
            <a:br>
              <a:rPr lang="en-US" dirty="0"/>
            </a:br>
            <a:r>
              <a:rPr lang="en-US" dirty="0"/>
              <a:t>Cloud </a:t>
            </a:r>
            <a:r>
              <a:rPr lang="en-US" dirty="0" err="1"/>
              <a:t>Marktinzichten</a:t>
            </a:r>
            <a:r>
              <a:rPr lang="en-US" dirty="0"/>
              <a:t> Nederland</a:t>
            </a:r>
          </a:p>
          <a:p>
            <a:endParaRPr lang="en-US" dirty="0"/>
          </a:p>
          <a:p>
            <a:r>
              <a:rPr lang="en-US" dirty="0" err="1"/>
              <a:t>Afsluiting</a:t>
            </a:r>
            <a:endParaRPr lang="en-US" dirty="0"/>
          </a:p>
          <a:p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36689" y="838045"/>
            <a:ext cx="21141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/>
            <a:r>
              <a:rPr lang="en-US" dirty="0"/>
              <a:t> </a:t>
            </a:r>
          </a:p>
          <a:p>
            <a:pPr marL="457200" indent="-457200" algn="r"/>
            <a:endParaRPr lang="en-US" dirty="0"/>
          </a:p>
          <a:p>
            <a:pPr marL="457200" indent="-457200" algn="r"/>
            <a:r>
              <a:rPr lang="en-US" dirty="0"/>
              <a:t>14:00</a:t>
            </a:r>
          </a:p>
          <a:p>
            <a:pPr marL="457200" indent="-457200" algn="r"/>
            <a:endParaRPr lang="en-US" dirty="0"/>
          </a:p>
          <a:p>
            <a:pPr marL="457200" indent="-457200" algn="r"/>
            <a:endParaRPr lang="en-US" dirty="0"/>
          </a:p>
          <a:p>
            <a:pPr marL="457200" indent="-457200" algn="r"/>
            <a:endParaRPr lang="en-US" dirty="0"/>
          </a:p>
          <a:p>
            <a:pPr marL="457200" indent="-457200" algn="r"/>
            <a:endParaRPr lang="en-US" dirty="0"/>
          </a:p>
          <a:p>
            <a:pPr marL="457200" indent="-457200" algn="r"/>
            <a:r>
              <a:rPr lang="en-US" dirty="0"/>
              <a:t>14:20</a:t>
            </a:r>
          </a:p>
          <a:p>
            <a:pPr marL="457200" indent="-457200" algn="r"/>
            <a:endParaRPr lang="en-US" dirty="0"/>
          </a:p>
          <a:p>
            <a:pPr marL="457200" indent="-457200" algn="r"/>
            <a:endParaRPr lang="en-US" dirty="0"/>
          </a:p>
          <a:p>
            <a:pPr marL="457200" indent="-457200" algn="r"/>
            <a:r>
              <a:rPr lang="en-US" dirty="0"/>
              <a:t>15:15</a:t>
            </a:r>
          </a:p>
          <a:p>
            <a:pPr marL="457200" indent="-457200" algn="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D06E3A-E606-4C58-A9FA-37A9853D43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79" y="3197208"/>
            <a:ext cx="846584" cy="83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9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itelusergroup.nl/wp-content/uploads/2014/11/Mitel-UserGroup-Logo_420x6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198794"/>
            <a:ext cx="30003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51520" y="1124744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err="1"/>
              <a:t>Afsluiting</a:t>
            </a:r>
            <a:endParaRPr lang="en-US" sz="4000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2ADBCBCD-0A4D-497D-9CCC-55387B05C97B}"/>
              </a:ext>
            </a:extLst>
          </p:cNvPr>
          <p:cNvSpPr/>
          <p:nvPr/>
        </p:nvSpPr>
        <p:spPr>
          <a:xfrm>
            <a:off x="431540" y="2528814"/>
            <a:ext cx="8013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err="1"/>
              <a:t>Bedankt</a:t>
            </a:r>
            <a:r>
              <a:rPr lang="en-US" sz="4000"/>
              <a:t>!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128" y="123902"/>
            <a:ext cx="357188" cy="98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36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2789192BF4824BBEDA3AC9FCF428B3" ma:contentTypeVersion="21" ma:contentTypeDescription="Create a new document." ma:contentTypeScope="" ma:versionID="4d9a4e1633a17a3899b1bf6adfe9039f">
  <xsd:schema xmlns:xsd="http://www.w3.org/2001/XMLSchema" xmlns:xs="http://www.w3.org/2001/XMLSchema" xmlns:p="http://schemas.microsoft.com/office/2006/metadata/properties" xmlns:ns2="a98d785b-a573-4648-a687-d73070f116ca" xmlns:ns3="e7d83ab9-40ce-4f6a-9d5b-bb8228ec9b2e" targetNamespace="http://schemas.microsoft.com/office/2006/metadata/properties" ma:root="true" ma:fieldsID="ea3e3fe76a8c86075157bc95f00514b8" ns2:_="" ns3:_="">
    <xsd:import namespace="a98d785b-a573-4648-a687-d73070f116ca"/>
    <xsd:import namespace="e7d83ab9-40ce-4f6a-9d5b-bb8228ec9b2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Dat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d785b-a573-4648-a687-d73070f116c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d3276885-7dfa-4cd0-820a-7be052c89ea5}" ma:internalName="TaxCatchAll" ma:showField="CatchAllData" ma:web="a98d785b-a573-4648-a687-d73070f116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d83ab9-40ce-4f6a-9d5b-bb8228ec9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" ma:index="20" nillable="true" ma:displayName="Date" ma:format="DateOnly" ma:internalName="Date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2a3306c-a91f-4216-84a6-267e9c23c6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8d785b-a573-4648-a687-d73070f116ca" xsi:nil="true"/>
    <Date xmlns="e7d83ab9-40ce-4f6a-9d5b-bb8228ec9b2e" xsi:nil="true"/>
    <lcf76f155ced4ddcb4097134ff3c332f xmlns="e7d83ab9-40ce-4f6a-9d5b-bb8228ec9b2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AF31B3-780B-4C3C-9739-224B4B5C527D}"/>
</file>

<file path=customXml/itemProps2.xml><?xml version="1.0" encoding="utf-8"?>
<ds:datastoreItem xmlns:ds="http://schemas.openxmlformats.org/officeDocument/2006/customXml" ds:itemID="{A7B887F7-FF27-4C37-BF87-10B359DE4A7A}"/>
</file>

<file path=customXml/itemProps3.xml><?xml version="1.0" encoding="utf-8"?>
<ds:datastoreItem xmlns:ds="http://schemas.openxmlformats.org/officeDocument/2006/customXml" ds:itemID="{C013EF59-6318-4D0B-8B89-0DB7CE99BC23}"/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286</Words>
  <Application>Microsoft Office PowerPoint</Application>
  <PresentationFormat>On-screen Show (4:3)</PresentationFormat>
  <Paragraphs>94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Agenda</vt:lpstr>
      <vt:lpstr>Presentje</vt:lpstr>
      <vt:lpstr>Event</vt:lpstr>
      <vt:lpstr>Global</vt:lpstr>
      <vt:lpstr>Agenda</vt:lpstr>
      <vt:lpstr>Afsluiting</vt:lpstr>
    </vt:vector>
  </TitlesOfParts>
  <Company>Mitel Networks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saskia</dc:creator>
  <cp:lastModifiedBy>Venne, Peter Van de</cp:lastModifiedBy>
  <cp:revision>7</cp:revision>
  <cp:lastPrinted>2016-11-21T14:13:19Z</cp:lastPrinted>
  <dcterms:created xsi:type="dcterms:W3CDTF">2014-11-21T15:50:40Z</dcterms:created>
  <dcterms:modified xsi:type="dcterms:W3CDTF">2021-04-15T11:44:38Z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0x010100002789192BF4824BBEDA3AC9FCF428B3</vt:lpwstr>
  </property>
</Properties>
</file>