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3" r:id="rId2"/>
    <p:sldId id="301" r:id="rId3"/>
    <p:sldId id="294" r:id="rId4"/>
    <p:sldId id="311" r:id="rId5"/>
    <p:sldId id="310" r:id="rId6"/>
  </p:sldIdLst>
  <p:sldSz cx="9144000" cy="6858000" type="screen4x3"/>
  <p:notesSz cx="6669088" cy="9906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37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Van de Venne" userId="cf58134a229e64d8" providerId="LiveId" clId="{D59886B2-5D59-4E77-B1DF-8BDD29198781}"/>
    <pc:docChg chg="modSld">
      <pc:chgData name="Peter Van de Venne" userId="cf58134a229e64d8" providerId="LiveId" clId="{D59886B2-5D59-4E77-B1DF-8BDD29198781}" dt="2021-04-19T10:33:28.662" v="1" actId="20577"/>
      <pc:docMkLst>
        <pc:docMk/>
      </pc:docMkLst>
      <pc:sldChg chg="modSp mod">
        <pc:chgData name="Peter Van de Venne" userId="cf58134a229e64d8" providerId="LiveId" clId="{D59886B2-5D59-4E77-B1DF-8BDD29198781}" dt="2021-04-19T10:33:28.662" v="1" actId="20577"/>
        <pc:sldMkLst>
          <pc:docMk/>
          <pc:sldMk cId="2763683635" sldId="263"/>
        </pc:sldMkLst>
        <pc:spChg chg="mod">
          <ac:chgData name="Peter Van de Venne" userId="cf58134a229e64d8" providerId="LiveId" clId="{D59886B2-5D59-4E77-B1DF-8BDD29198781}" dt="2021-04-19T10:33:28.662" v="1" actId="20577"/>
          <ac:spMkLst>
            <pc:docMk/>
            <pc:sldMk cId="2763683635" sldId="263"/>
            <ac:spMk id="3" creationId="{00000000-0000-0000-0000-000000000000}"/>
          </ac:spMkLst>
        </pc:spChg>
      </pc:sldChg>
    </pc:docChg>
  </pc:docChgLst>
  <pc:docChgLst>
    <pc:chgData name="Marco Heijmen" userId="3ac354b7716bc78f" providerId="Windows Live" clId="Web-{95F45EB3-C92E-45A1-A95E-FB9A465FC4EF}"/>
    <pc:docChg chg="modSld">
      <pc:chgData name="Marco Heijmen" userId="3ac354b7716bc78f" providerId="Windows Live" clId="Web-{95F45EB3-C92E-45A1-A95E-FB9A465FC4EF}" dt="2021-04-09T05:48:36.983" v="1" actId="20577"/>
      <pc:docMkLst>
        <pc:docMk/>
      </pc:docMkLst>
      <pc:sldChg chg="modSp">
        <pc:chgData name="Marco Heijmen" userId="3ac354b7716bc78f" providerId="Windows Live" clId="Web-{95F45EB3-C92E-45A1-A95E-FB9A465FC4EF}" dt="2021-04-09T05:48:36.983" v="1" actId="20577"/>
        <pc:sldMkLst>
          <pc:docMk/>
          <pc:sldMk cId="2763683635" sldId="263"/>
        </pc:sldMkLst>
        <pc:spChg chg="mod">
          <ac:chgData name="Marco Heijmen" userId="3ac354b7716bc78f" providerId="Windows Live" clId="Web-{95F45EB3-C92E-45A1-A95E-FB9A465FC4EF}" dt="2021-04-09T05:48:36.983" v="1" actId="20577"/>
          <ac:spMkLst>
            <pc:docMk/>
            <pc:sldMk cId="2763683635" sldId="263"/>
            <ac:spMk id="3" creationId="{00000000-0000-0000-0000-000000000000}"/>
          </ac:spMkLst>
        </pc:spChg>
      </pc:sldChg>
    </pc:docChg>
  </pc:docChgLst>
  <pc:docChgLst>
    <pc:chgData name="Peter Van de Venne" userId="cf58134a229e64d8" providerId="LiveId" clId="{0E32E26A-DA47-4D50-818C-5D1B3B650371}"/>
    <pc:docChg chg="undo modSld">
      <pc:chgData name="Peter Van de Venne" userId="cf58134a229e64d8" providerId="LiveId" clId="{0E32E26A-DA47-4D50-818C-5D1B3B650371}" dt="2020-12-10T13:24:48.050" v="32" actId="20577"/>
      <pc:docMkLst>
        <pc:docMk/>
      </pc:docMkLst>
      <pc:sldChg chg="modNotesTx">
        <pc:chgData name="Peter Van de Venne" userId="cf58134a229e64d8" providerId="LiveId" clId="{0E32E26A-DA47-4D50-818C-5D1B3B650371}" dt="2020-12-10T13:24:48.050" v="32" actId="20577"/>
        <pc:sldMkLst>
          <pc:docMk/>
          <pc:sldMk cId="1046591769" sldId="31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AF79D7-1A4C-44A0-A969-293F021E96D4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0911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67209-3860-4E14-A029-019BD0CBF1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400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7B0D7-4F1A-4147-B42D-CCC86F34EFFE}" type="datetimeFigureOut">
              <a:rPr lang="en-US" smtClean="0"/>
              <a:pPr/>
              <a:t>4/19/2021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8838" y="742950"/>
            <a:ext cx="4951412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05350"/>
            <a:ext cx="533527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88993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08981"/>
            <a:ext cx="2889938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8D955-CEAB-4930-B99C-911D21A566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13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8D955-CEAB-4930-B99C-911D21A5662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29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/>
              <a:t>Welkom:</a:t>
            </a:r>
          </a:p>
          <a:p>
            <a:pPr>
              <a:buFontTx/>
              <a:buChar char="-"/>
            </a:pPr>
            <a:r>
              <a:rPr lang="en-US"/>
              <a:t> </a:t>
            </a:r>
            <a:r>
              <a:rPr lang="en-US" err="1"/>
              <a:t>Eerste</a:t>
            </a:r>
            <a:r>
              <a:rPr lang="en-US"/>
              <a:t> </a:t>
            </a:r>
            <a:r>
              <a:rPr lang="en-US" err="1"/>
              <a:t>virtuele</a:t>
            </a:r>
            <a:r>
              <a:rPr lang="en-US"/>
              <a:t> </a:t>
            </a:r>
            <a:r>
              <a:rPr lang="en-US" err="1"/>
              <a:t>bijeenkomst</a:t>
            </a:r>
            <a:r>
              <a:rPr lang="en-US"/>
              <a:t>, </a:t>
            </a:r>
            <a:r>
              <a:rPr lang="en-US" err="1"/>
              <a:t>waarbij</a:t>
            </a:r>
            <a:r>
              <a:rPr lang="en-US"/>
              <a:t> we </a:t>
            </a:r>
            <a:r>
              <a:rPr lang="en-US" err="1"/>
              <a:t>gebruikmaken</a:t>
            </a:r>
            <a:r>
              <a:rPr lang="en-US"/>
              <a:t> van </a:t>
            </a:r>
            <a:r>
              <a:rPr lang="en-US" err="1"/>
              <a:t>MiTeams</a:t>
            </a:r>
            <a:endParaRPr lang="en-US"/>
          </a:p>
          <a:p>
            <a:pPr>
              <a:buFontTx/>
              <a:buChar char="-"/>
            </a:pPr>
            <a:r>
              <a:rPr lang="en-US"/>
              <a:t> Max 21 cams (</a:t>
            </a:r>
            <a:r>
              <a:rPr lang="en-US" err="1"/>
              <a:t>vanaf</a:t>
            </a:r>
            <a:r>
              <a:rPr lang="en-US"/>
              <a:t> 22 </a:t>
            </a:r>
            <a:r>
              <a:rPr lang="en-US" err="1"/>
              <a:t>alleen</a:t>
            </a:r>
            <a:r>
              <a:rPr lang="en-US"/>
              <a:t> de naam)</a:t>
            </a:r>
          </a:p>
          <a:p>
            <a:pPr>
              <a:buFontTx/>
              <a:buChar char="-"/>
            </a:pPr>
            <a:endParaRPr lang="en-US"/>
          </a:p>
          <a:p>
            <a:pPr>
              <a:buFontTx/>
              <a:buChar char="-"/>
            </a:pPr>
            <a:r>
              <a:rPr lang="en-US" err="1"/>
              <a:t>Huishoudelijk</a:t>
            </a:r>
            <a:r>
              <a:rPr lang="en-US"/>
              <a:t>: </a:t>
            </a:r>
            <a:r>
              <a:rPr lang="en-US" err="1"/>
              <a:t>Als</a:t>
            </a:r>
            <a:r>
              <a:rPr lang="en-US"/>
              <a:t> je </a:t>
            </a:r>
            <a:r>
              <a:rPr lang="en-US" err="1"/>
              <a:t>niet</a:t>
            </a:r>
            <a:r>
              <a:rPr lang="en-US"/>
              <a:t> </a:t>
            </a:r>
            <a:r>
              <a:rPr lang="en-US" err="1"/>
              <a:t>spreekt</a:t>
            </a:r>
            <a:r>
              <a:rPr lang="en-US"/>
              <a:t>: </a:t>
            </a:r>
            <a:r>
              <a:rPr lang="en-US" err="1"/>
              <a:t>svp</a:t>
            </a:r>
            <a:r>
              <a:rPr lang="en-US"/>
              <a:t> je </a:t>
            </a:r>
            <a:r>
              <a:rPr lang="en-US" err="1"/>
              <a:t>microfoon</a:t>
            </a:r>
            <a:r>
              <a:rPr lang="en-US"/>
              <a:t> op mute </a:t>
            </a:r>
            <a:r>
              <a:rPr lang="en-US" err="1"/>
              <a:t>zetten</a:t>
            </a:r>
            <a:endParaRPr lang="en-US"/>
          </a:p>
          <a:p>
            <a:pPr>
              <a:buFontTx/>
              <a:buChar char="-"/>
            </a:pPr>
            <a:endParaRPr lang="en-US"/>
          </a:p>
          <a:p>
            <a:pPr>
              <a:buFontTx/>
              <a:buChar char="-"/>
            </a:pPr>
            <a:r>
              <a:rPr lang="en-US" err="1"/>
              <a:t>Bestuur</a:t>
            </a:r>
            <a:r>
              <a:rPr lang="en-US"/>
              <a:t> : Mitel NL support:</a:t>
            </a:r>
          </a:p>
          <a:p>
            <a:pPr lvl="1">
              <a:buFontTx/>
              <a:buChar char="-"/>
            </a:pPr>
            <a:r>
              <a:rPr lang="en-US"/>
              <a:t>Bianca met </a:t>
            </a:r>
            <a:r>
              <a:rPr lang="en-US" err="1"/>
              <a:t>zwangerschapsverlof</a:t>
            </a:r>
            <a:r>
              <a:rPr lang="en-US"/>
              <a:t>. </a:t>
            </a:r>
          </a:p>
          <a:p>
            <a:pPr lvl="1">
              <a:buFontTx/>
              <a:buChar char="-"/>
            </a:pPr>
            <a:r>
              <a:rPr lang="en-US"/>
              <a:t>Ruurd Bakker (Mitel </a:t>
            </a:r>
            <a:r>
              <a:rPr lang="en-US"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Channel Marketing Manager Benelux) </a:t>
            </a:r>
            <a:endParaRPr lang="en-US"/>
          </a:p>
          <a:p>
            <a:pPr>
              <a:buFontTx/>
              <a:buChar char="-"/>
            </a:pPr>
            <a:endParaRPr lang="en-US"/>
          </a:p>
          <a:p>
            <a:pPr>
              <a:buFontTx/>
              <a:buChar char="-"/>
            </a:pPr>
            <a:r>
              <a:rPr lang="en-US" err="1"/>
              <a:t>Ledenaantal</a:t>
            </a:r>
            <a:r>
              <a:rPr lang="en-US"/>
              <a:t> : </a:t>
            </a:r>
            <a:r>
              <a:rPr lang="en-US" err="1"/>
              <a:t>stabiel</a:t>
            </a:r>
            <a:endParaRPr lang="en-US"/>
          </a:p>
          <a:p>
            <a:pPr>
              <a:buFontTx/>
              <a:buChar char="-"/>
            </a:pPr>
            <a:endParaRPr lang="en-US"/>
          </a:p>
          <a:p>
            <a:pPr>
              <a:buFontTx/>
              <a:buNone/>
            </a:pPr>
            <a:r>
              <a:rPr lang="en-US" err="1"/>
              <a:t>Onze</a:t>
            </a:r>
            <a:r>
              <a:rPr lang="en-US"/>
              <a:t> club:</a:t>
            </a:r>
          </a:p>
          <a:p>
            <a:pPr marL="171450" indent="-171450">
              <a:buFontTx/>
              <a:buChar char="-"/>
            </a:pPr>
            <a:r>
              <a:rPr lang="en-US" err="1"/>
              <a:t>Ledenaantal</a:t>
            </a:r>
            <a:r>
              <a:rPr lang="en-US"/>
              <a:t> : </a:t>
            </a:r>
            <a:r>
              <a:rPr lang="en-US" err="1"/>
              <a:t>stabiel</a:t>
            </a:r>
            <a:endParaRPr lang="en-US"/>
          </a:p>
          <a:p>
            <a:pPr marL="171450" indent="-171450">
              <a:buFontTx/>
              <a:buChar char="-"/>
            </a:pPr>
            <a:r>
              <a:rPr lang="en-US" err="1"/>
              <a:t>Financiën</a:t>
            </a:r>
            <a:r>
              <a:rPr lang="en-US"/>
              <a:t> </a:t>
            </a:r>
            <a:r>
              <a:rPr lang="en-US" err="1"/>
              <a:t>komende</a:t>
            </a:r>
            <a:r>
              <a:rPr lang="en-US"/>
              <a:t> </a:t>
            </a:r>
            <a:r>
              <a:rPr lang="en-US" err="1"/>
              <a:t>bijeenkomst</a:t>
            </a:r>
            <a:endParaRPr lang="en-US"/>
          </a:p>
          <a:p>
            <a:pPr>
              <a:buFontTx/>
              <a:buChar char="-"/>
            </a:pPr>
            <a:endParaRPr lang="en-US"/>
          </a:p>
          <a:p>
            <a:pPr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8D955-CEAB-4930-B99C-911D21A5662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092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P. Van de Venne </a:t>
            </a:r>
            <a:r>
              <a:rPr lang="en-US" err="1"/>
              <a:t>herkozen</a:t>
            </a:r>
            <a:r>
              <a:rPr lang="en-US"/>
              <a:t> </a:t>
            </a:r>
            <a:r>
              <a:rPr lang="en-US" err="1"/>
              <a:t>voor</a:t>
            </a:r>
            <a:r>
              <a:rPr lang="en-US"/>
              <a:t> 2 </a:t>
            </a:r>
            <a:r>
              <a:rPr lang="en-US" err="1"/>
              <a:t>jaar</a:t>
            </a:r>
            <a:r>
              <a:rPr lang="en-US"/>
              <a:t> </a:t>
            </a:r>
            <a:r>
              <a:rPr lang="en-US" err="1"/>
              <a:t>als</a:t>
            </a:r>
            <a:r>
              <a:rPr lang="en-US"/>
              <a:t> Global Board Member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8D955-CEAB-4930-B99C-911D21A5662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972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Cloud: </a:t>
            </a:r>
            <a:r>
              <a:rPr lang="en-US" err="1"/>
              <a:t>uit</a:t>
            </a:r>
            <a:r>
              <a:rPr lang="en-US"/>
              <a:t> </a:t>
            </a:r>
            <a:r>
              <a:rPr lang="en-US" err="1"/>
              <a:t>enquete</a:t>
            </a:r>
            <a:r>
              <a:rPr lang="en-US"/>
              <a:t> </a:t>
            </a:r>
            <a:r>
              <a:rPr lang="en-US" err="1"/>
              <a:t>bleek</a:t>
            </a:r>
            <a:r>
              <a:rPr lang="en-US"/>
              <a:t> </a:t>
            </a:r>
            <a:r>
              <a:rPr lang="en-US" err="1"/>
              <a:t>dat</a:t>
            </a:r>
            <a:r>
              <a:rPr lang="en-US"/>
              <a:t> </a:t>
            </a:r>
            <a:r>
              <a:rPr lang="en-US" err="1"/>
              <a:t>ongeveer</a:t>
            </a:r>
            <a:r>
              <a:rPr lang="en-US"/>
              <a:t> de </a:t>
            </a:r>
            <a:r>
              <a:rPr lang="en-US" err="1"/>
              <a:t>helft</a:t>
            </a:r>
            <a:r>
              <a:rPr lang="en-US"/>
              <a:t> </a:t>
            </a:r>
            <a:r>
              <a:rPr lang="en-US" err="1"/>
              <a:t>nog</a:t>
            </a:r>
            <a:r>
              <a:rPr lang="en-US"/>
              <a:t> on-premise Mitel </a:t>
            </a:r>
            <a:r>
              <a:rPr lang="en-US" err="1"/>
              <a:t>gebruikt</a:t>
            </a:r>
            <a:r>
              <a:rPr lang="en-US"/>
              <a:t>.</a:t>
            </a:r>
            <a:br>
              <a:rPr lang="en-US"/>
            </a:br>
            <a:r>
              <a:rPr lang="en-US" err="1"/>
              <a:t>Dus</a:t>
            </a:r>
            <a:r>
              <a:rPr lang="en-US"/>
              <a:t> </a:t>
            </a:r>
            <a:r>
              <a:rPr lang="en-US" err="1"/>
              <a:t>benieuwd</a:t>
            </a:r>
            <a:r>
              <a:rPr lang="en-US"/>
              <a:t> </a:t>
            </a:r>
            <a:r>
              <a:rPr lang="en-US" err="1"/>
              <a:t>welke</a:t>
            </a:r>
            <a:r>
              <a:rPr lang="en-US"/>
              <a:t> </a:t>
            </a:r>
            <a:r>
              <a:rPr lang="en-US" err="1"/>
              <a:t>inzichten</a:t>
            </a:r>
            <a:r>
              <a:rPr lang="en-US"/>
              <a:t> Mitel / Frits (pre-sales engineer) ons op </a:t>
            </a:r>
            <a:r>
              <a:rPr lang="en-US" err="1"/>
              <a:t>dit</a:t>
            </a:r>
            <a:r>
              <a:rPr lang="en-US"/>
              <a:t> </a:t>
            </a:r>
            <a:r>
              <a:rPr lang="en-US" err="1"/>
              <a:t>vlak</a:t>
            </a:r>
            <a:r>
              <a:rPr lang="en-US"/>
              <a:t> </a:t>
            </a:r>
            <a:r>
              <a:rPr lang="en-US" err="1"/>
              <a:t>kan</a:t>
            </a:r>
            <a:r>
              <a:rPr lang="en-US"/>
              <a:t> </a:t>
            </a:r>
            <a:r>
              <a:rPr lang="en-US" err="1"/>
              <a:t>bieden</a:t>
            </a:r>
            <a:endParaRPr lang="en-US"/>
          </a:p>
          <a:p>
            <a:pPr>
              <a:buFontTx/>
              <a:buNone/>
            </a:pPr>
            <a:r>
              <a:rPr lang="en-US" err="1"/>
              <a:t>Wij</a:t>
            </a:r>
            <a:r>
              <a:rPr lang="en-US"/>
              <a:t> </a:t>
            </a:r>
            <a:r>
              <a:rPr lang="en-US" err="1"/>
              <a:t>zelf</a:t>
            </a:r>
            <a:r>
              <a:rPr lang="en-US"/>
              <a:t> </a:t>
            </a:r>
            <a:r>
              <a:rPr lang="en-US" err="1"/>
              <a:t>gaan</a:t>
            </a:r>
            <a:r>
              <a:rPr lang="en-US"/>
              <a:t> </a:t>
            </a:r>
            <a:r>
              <a:rPr lang="en-US" err="1"/>
              <a:t>volgende</a:t>
            </a:r>
            <a:r>
              <a:rPr lang="en-US"/>
              <a:t> week de </a:t>
            </a:r>
            <a:r>
              <a:rPr lang="en-US" err="1"/>
              <a:t>eerste</a:t>
            </a:r>
            <a:r>
              <a:rPr lang="en-US"/>
              <a:t> </a:t>
            </a:r>
            <a:r>
              <a:rPr lang="en-US" err="1"/>
              <a:t>internationale</a:t>
            </a:r>
            <a:r>
              <a:rPr lang="en-US"/>
              <a:t> </a:t>
            </a:r>
            <a:r>
              <a:rPr lang="en-US" err="1"/>
              <a:t>vestigingen</a:t>
            </a:r>
            <a:r>
              <a:rPr lang="en-US"/>
              <a:t> </a:t>
            </a:r>
            <a:r>
              <a:rPr lang="en-US" err="1"/>
              <a:t>overzetten</a:t>
            </a:r>
            <a:r>
              <a:rPr lang="en-US"/>
              <a:t> (</a:t>
            </a:r>
            <a:r>
              <a:rPr lang="en-US" err="1"/>
              <a:t>België</a:t>
            </a:r>
            <a:r>
              <a:rPr lang="en-US"/>
              <a:t> </a:t>
            </a:r>
            <a:r>
              <a:rPr lang="en-US" err="1"/>
              <a:t>en</a:t>
            </a:r>
            <a:r>
              <a:rPr lang="en-US"/>
              <a:t> Finland)</a:t>
            </a:r>
          </a:p>
          <a:p>
            <a:pPr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8D955-CEAB-4930-B99C-911D21A5662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09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C8D955-CEAB-4930-B99C-911D21A5662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744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587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616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6075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789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9707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6678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8462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510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5643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6109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8C367-25A8-4E87-B5C8-0AAF29A34354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1525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8C367-25A8-4E87-B5C8-0AAF29A34354}" type="datetimeFigureOut">
              <a:rPr lang="nl-NL" smtClean="0"/>
              <a:pPr/>
              <a:t>19-4-2021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F2C377-2786-4916-8496-689EE8011E34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594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://www.mitelusergroup.org/" TargetMode="External"/><Relationship Id="rId4" Type="http://schemas.openxmlformats.org/officeDocument/2006/relationships/hyperlink" Target="http://www.mitelusergroup.nl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itelusergroup.nl/wp-content/uploads/2014/11/Mitel-UserGroup-Logo_420x6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360396"/>
            <a:ext cx="8001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99592" y="1741017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/>
              <a:t>Gebruikersbijeenkomst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19672" y="2603313"/>
            <a:ext cx="4909761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/>
              <a:t>1e Virtuele NL bijeenkomst, 10 december 2020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09B6B5-B368-43CE-99BA-0C61CAD342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31840" y="2972645"/>
            <a:ext cx="2524125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683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itelusergroup.nl/wp-content/uploads/2014/11/Mitel-UserGroup-Logo_420x6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198794"/>
            <a:ext cx="30003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333049" y="814175"/>
            <a:ext cx="84776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32951" y="-108217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/>
              <a:t>Agenda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91192" y="841288"/>
            <a:ext cx="604867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Welkom  (Peter Van de Venne)</a:t>
            </a:r>
          </a:p>
          <a:p>
            <a:r>
              <a:rPr lang="en-US"/>
              <a:t>Global MUG</a:t>
            </a:r>
          </a:p>
          <a:p>
            <a:r>
              <a:rPr lang="en-US"/>
              <a:t>Global Website demo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Mitel Roadmap (Frits Wilmink)</a:t>
            </a:r>
            <a:br>
              <a:rPr lang="en-US"/>
            </a:br>
            <a:r>
              <a:rPr lang="en-US"/>
              <a:t>Cloud </a:t>
            </a:r>
            <a:r>
              <a:rPr lang="en-US" err="1"/>
              <a:t>Marktinzichten</a:t>
            </a:r>
            <a:r>
              <a:rPr lang="en-US"/>
              <a:t> Nederland</a:t>
            </a:r>
          </a:p>
          <a:p>
            <a:endParaRPr lang="en-US"/>
          </a:p>
          <a:p>
            <a:r>
              <a:rPr lang="en-US" err="1"/>
              <a:t>Afsluiting</a:t>
            </a:r>
            <a:endParaRPr lang="en-US"/>
          </a:p>
          <a:p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236689" y="838045"/>
            <a:ext cx="21141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/>
            <a:r>
              <a:rPr lang="en-US"/>
              <a:t> </a:t>
            </a:r>
          </a:p>
          <a:p>
            <a:pPr marL="457200" indent="-457200" algn="r"/>
            <a:endParaRPr lang="en-US"/>
          </a:p>
          <a:p>
            <a:pPr marL="457200" indent="-457200" algn="r"/>
            <a:r>
              <a:rPr lang="en-US"/>
              <a:t>14:00</a:t>
            </a:r>
          </a:p>
          <a:p>
            <a:pPr marL="457200" indent="-457200" algn="r"/>
            <a:endParaRPr lang="en-US"/>
          </a:p>
          <a:p>
            <a:pPr marL="457200" indent="-457200" algn="r"/>
            <a:endParaRPr lang="en-US"/>
          </a:p>
          <a:p>
            <a:pPr marL="457200" indent="-457200" algn="r"/>
            <a:endParaRPr lang="en-US"/>
          </a:p>
          <a:p>
            <a:pPr marL="457200" indent="-457200" algn="r"/>
            <a:endParaRPr lang="en-US"/>
          </a:p>
          <a:p>
            <a:pPr marL="457200" indent="-457200" algn="r"/>
            <a:r>
              <a:rPr lang="en-US"/>
              <a:t>14:20</a:t>
            </a:r>
          </a:p>
          <a:p>
            <a:pPr marL="457200" indent="-457200" algn="r"/>
            <a:endParaRPr lang="en-US"/>
          </a:p>
          <a:p>
            <a:pPr marL="457200" indent="-457200" algn="r"/>
            <a:endParaRPr lang="en-US"/>
          </a:p>
          <a:p>
            <a:pPr marL="457200" indent="-457200" algn="r"/>
            <a:r>
              <a:rPr lang="en-US"/>
              <a:t>15:00</a:t>
            </a:r>
          </a:p>
          <a:p>
            <a:pPr marL="457200" indent="-457200" algn="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D06E3A-E606-4C58-A9FA-37A9853D43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79" y="3197208"/>
            <a:ext cx="846584" cy="83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519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itelusergroup.nl/wp-content/uploads/2014/11/Mitel-UserGroup-Logo_420x6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198794"/>
            <a:ext cx="30003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51520" y="1124744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/>
              <a:t>Global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D2295B9-5566-49E4-B8D3-5EFA7AAC46E0}"/>
              </a:ext>
            </a:extLst>
          </p:cNvPr>
          <p:cNvSpPr/>
          <p:nvPr/>
        </p:nvSpPr>
        <p:spPr>
          <a:xfrm>
            <a:off x="189856" y="1331640"/>
            <a:ext cx="89541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fontAlgn="ctr"/>
            <a:endParaRPr lang="en-US">
              <a:latin typeface="Calibri" panose="020F0502020204030204" pitchFamily="34" charset="0"/>
            </a:endParaRPr>
          </a:p>
          <a:p>
            <a:pPr marL="342900" fontAlgn="ctr">
              <a:buFont typeface="Arial" panose="020B0604020202020204" pitchFamily="34" charset="0"/>
              <a:buChar char="•"/>
            </a:pPr>
            <a:r>
              <a:rPr lang="en-US">
                <a:latin typeface="Calibri" panose="020F0502020204030204" pitchFamily="34" charset="0"/>
              </a:rPr>
              <a:t> Website </a:t>
            </a:r>
            <a:r>
              <a:rPr lang="en-US">
                <a:latin typeface="Calibri" panose="020F0502020204030204" pitchFamily="34" charset="0"/>
                <a:hlinkClick r:id="rId4"/>
              </a:rPr>
              <a:t>www.mitelusergroup.nl</a:t>
            </a:r>
            <a:r>
              <a:rPr lang="en-US">
                <a:latin typeface="Calibri" panose="020F0502020204030204" pitchFamily="34" charset="0"/>
              </a:rPr>
              <a:t> =&gt; </a:t>
            </a:r>
            <a:r>
              <a:rPr lang="en-US">
                <a:latin typeface="Calibri" panose="020F0502020204030204" pitchFamily="34" charset="0"/>
                <a:hlinkClick r:id="rId5"/>
              </a:rPr>
              <a:t>www.mitelusergroup.org</a:t>
            </a:r>
            <a:br>
              <a:rPr lang="en-US">
                <a:latin typeface="Calibri" panose="020F0502020204030204" pitchFamily="34" charset="0"/>
              </a:rPr>
            </a:br>
            <a:r>
              <a:rPr lang="en-US">
                <a:latin typeface="Calibri" panose="020F0502020204030204" pitchFamily="34" charset="0"/>
              </a:rPr>
              <a:t>(</a:t>
            </a:r>
            <a:r>
              <a:rPr lang="en-US" err="1">
                <a:latin typeface="Calibri" panose="020F0502020204030204" pitchFamily="34" charset="0"/>
              </a:rPr>
              <a:t>vanaf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err="1">
                <a:latin typeface="Calibri" panose="020F0502020204030204" pitchFamily="34" charset="0"/>
              </a:rPr>
              <a:t>gisteren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err="1">
                <a:latin typeface="Calibri" panose="020F0502020204030204" pitchFamily="34" charset="0"/>
              </a:rPr>
              <a:t>automatisch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err="1">
                <a:latin typeface="Calibri" panose="020F0502020204030204" pitchFamily="34" charset="0"/>
              </a:rPr>
              <a:t>doorverwezen</a:t>
            </a:r>
            <a:r>
              <a:rPr lang="en-US">
                <a:latin typeface="Calibri" panose="020F0502020204030204" pitchFamily="34" charset="0"/>
              </a:rPr>
              <a:t>)</a:t>
            </a:r>
            <a:br>
              <a:rPr lang="en-US">
                <a:latin typeface="Calibri" panose="020F0502020204030204" pitchFamily="34" charset="0"/>
              </a:rPr>
            </a:br>
            <a:endParaRPr lang="en-US">
              <a:latin typeface="Calibri" panose="020F0502020204030204" pitchFamily="34" charset="0"/>
            </a:endParaRPr>
          </a:p>
          <a:p>
            <a:pPr marL="342900" fontAlgn="ctr">
              <a:buFont typeface="Arial" panose="020B0604020202020204" pitchFamily="34" charset="0"/>
              <a:buChar char="•"/>
            </a:pP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err="1">
                <a:latin typeface="Calibri" panose="020F0502020204030204" pitchFamily="34" charset="0"/>
              </a:rPr>
              <a:t>Aanmelden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err="1">
                <a:latin typeface="Calibri" panose="020F0502020204030204" pitchFamily="34" charset="0"/>
              </a:rPr>
              <a:t>bij</a:t>
            </a:r>
            <a:r>
              <a:rPr lang="en-US">
                <a:latin typeface="Calibri" panose="020F0502020204030204" pitchFamily="34" charset="0"/>
              </a:rPr>
              <a:t> Global </a:t>
            </a:r>
            <a:r>
              <a:rPr lang="en-US" err="1">
                <a:latin typeface="Calibri" panose="020F0502020204030204" pitchFamily="34" charset="0"/>
              </a:rPr>
              <a:t>gaat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err="1">
                <a:latin typeface="Calibri" panose="020F0502020204030204" pitchFamily="34" charset="0"/>
              </a:rPr>
              <a:t>helaas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err="1">
                <a:latin typeface="Calibri" panose="020F0502020204030204" pitchFamily="34" charset="0"/>
              </a:rPr>
              <a:t>blijkbaar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err="1">
                <a:latin typeface="Calibri" panose="020F0502020204030204" pitchFamily="34" charset="0"/>
              </a:rPr>
              <a:t>nog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err="1">
                <a:latin typeface="Calibri" panose="020F0502020204030204" pitchFamily="34" charset="0"/>
              </a:rPr>
              <a:t>niet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err="1">
                <a:latin typeface="Calibri" panose="020F0502020204030204" pitchFamily="34" charset="0"/>
              </a:rPr>
              <a:t>zonder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err="1">
                <a:latin typeface="Calibri" panose="020F0502020204030204" pitchFamily="34" charset="0"/>
              </a:rPr>
              <a:t>problemen</a:t>
            </a:r>
            <a:br>
              <a:rPr lang="en-US">
                <a:latin typeface="Calibri" panose="020F0502020204030204" pitchFamily="34" charset="0"/>
              </a:rPr>
            </a:br>
            <a:r>
              <a:rPr lang="en-US">
                <a:latin typeface="Calibri" panose="020F0502020204030204" pitchFamily="34" charset="0"/>
              </a:rPr>
              <a:t>(</a:t>
            </a:r>
            <a:r>
              <a:rPr lang="en-US" err="1">
                <a:latin typeface="Calibri" panose="020F0502020204030204" pitchFamily="34" charset="0"/>
              </a:rPr>
              <a:t>gelukkig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err="1">
                <a:latin typeface="Calibri" panose="020F0502020204030204" pitchFamily="34" charset="0"/>
              </a:rPr>
              <a:t>toch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err="1">
                <a:latin typeface="Calibri" panose="020F0502020204030204" pitchFamily="34" charset="0"/>
              </a:rPr>
              <a:t>genoeg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err="1">
                <a:latin typeface="Calibri" panose="020F0502020204030204" pitchFamily="34" charset="0"/>
              </a:rPr>
              <a:t>doorzetters</a:t>
            </a:r>
            <a:r>
              <a:rPr lang="en-US">
                <a:latin typeface="Calibri" panose="020F0502020204030204" pitchFamily="34" charset="0"/>
              </a:rPr>
              <a:t>, die </a:t>
            </a:r>
            <a:r>
              <a:rPr lang="en-US" err="1">
                <a:latin typeface="Calibri" panose="020F0502020204030204" pitchFamily="34" charset="0"/>
              </a:rPr>
              <a:t>vandaag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err="1">
                <a:latin typeface="Calibri" panose="020F0502020204030204" pitchFamily="34" charset="0"/>
              </a:rPr>
              <a:t>hierbij</a:t>
            </a:r>
            <a:r>
              <a:rPr lang="en-US">
                <a:latin typeface="Calibri" panose="020F0502020204030204" pitchFamily="34" charset="0"/>
              </a:rPr>
              <a:t> </a:t>
            </a:r>
            <a:r>
              <a:rPr lang="en-US" err="1">
                <a:latin typeface="Calibri" panose="020F0502020204030204" pitchFamily="34" charset="0"/>
              </a:rPr>
              <a:t>zijn</a:t>
            </a:r>
            <a:r>
              <a:rPr lang="en-US">
                <a:latin typeface="Calibri" panose="020F0502020204030204" pitchFamily="34" charset="0"/>
              </a:rPr>
              <a:t>; 27 </a:t>
            </a:r>
            <a:r>
              <a:rPr lang="en-US" err="1">
                <a:latin typeface="Calibri" panose="020F0502020204030204" pitchFamily="34" charset="0"/>
              </a:rPr>
              <a:t>registraties</a:t>
            </a:r>
            <a:r>
              <a:rPr lang="en-US">
                <a:latin typeface="Calibri" panose="020F0502020204030204" pitchFamily="34" charset="0"/>
              </a:rPr>
              <a:t>)</a:t>
            </a:r>
            <a:br>
              <a:rPr lang="en-US">
                <a:latin typeface="Calibri" panose="020F0502020204030204" pitchFamily="34" charset="0"/>
              </a:rPr>
            </a:br>
            <a:endParaRPr lang="en-US">
              <a:latin typeface="Calibri" panose="020F0502020204030204" pitchFamily="34" charset="0"/>
            </a:endParaRPr>
          </a:p>
          <a:p>
            <a:pPr marL="342900" fontAlgn="ctr">
              <a:buFont typeface="Arial" panose="020B0604020202020204" pitchFamily="34" charset="0"/>
              <a:buChar char="•"/>
            </a:pPr>
            <a:r>
              <a:rPr lang="en-US">
                <a:latin typeface="Calibri" panose="020F0502020204030204" pitchFamily="34" charset="0"/>
              </a:rPr>
              <a:t>Eind </a:t>
            </a:r>
            <a:r>
              <a:rPr lang="en-US" err="1">
                <a:latin typeface="Calibri" panose="020F0502020204030204" pitchFamily="34" charset="0"/>
              </a:rPr>
              <a:t>nov</a:t>
            </a:r>
            <a:r>
              <a:rPr lang="en-US">
                <a:latin typeface="Calibri" panose="020F0502020204030204" pitchFamily="34" charset="0"/>
              </a:rPr>
              <a:t> : 7762 members (</a:t>
            </a:r>
            <a:r>
              <a:rPr lang="en-US" err="1">
                <a:latin typeface="Calibri" panose="020F0502020204030204" pitchFamily="34" charset="0"/>
              </a:rPr>
              <a:t>waarvan</a:t>
            </a:r>
            <a:r>
              <a:rPr lang="en-US">
                <a:latin typeface="Calibri" panose="020F0502020204030204" pitchFamily="34" charset="0"/>
              </a:rPr>
              <a:t> 5618 </a:t>
            </a:r>
            <a:r>
              <a:rPr lang="en-US" err="1">
                <a:latin typeface="Calibri" panose="020F0502020204030204" pitchFamily="34" charset="0"/>
              </a:rPr>
              <a:t>eindgebruikers</a:t>
            </a:r>
            <a:r>
              <a:rPr lang="en-US">
                <a:latin typeface="Calibri" panose="020F0502020204030204" pitchFamily="34" charset="0"/>
              </a:rPr>
              <a:t>)</a:t>
            </a:r>
            <a:br>
              <a:rPr lang="en-US">
                <a:latin typeface="Calibri" panose="020F0502020204030204" pitchFamily="34" charset="0"/>
              </a:rPr>
            </a:br>
            <a:r>
              <a:rPr lang="en-US">
                <a:latin typeface="Calibri" panose="020F0502020204030204" pitchFamily="34" charset="0"/>
              </a:rPr>
              <a:t>72% North America / 9% UK / 2% NL </a:t>
            </a:r>
            <a:br>
              <a:rPr lang="en-US">
                <a:latin typeface="Calibri" panose="020F0502020204030204" pitchFamily="34" charset="0"/>
              </a:rPr>
            </a:br>
            <a:endParaRPr lang="en-US">
              <a:latin typeface="Calibri" panose="020F0502020204030204" pitchFamily="34" charset="0"/>
            </a:endParaRPr>
          </a:p>
          <a:p>
            <a:pPr marL="342900" fontAlgn="ctr">
              <a:buFont typeface="Arial" panose="020B0604020202020204" pitchFamily="34" charset="0"/>
              <a:buChar char="•"/>
            </a:pPr>
            <a:r>
              <a:rPr lang="en-US">
                <a:latin typeface="Calibri" panose="020F0502020204030204" pitchFamily="34" charset="0"/>
              </a:rPr>
              <a:t> demo website</a:t>
            </a:r>
            <a:br>
              <a:rPr lang="en-US">
                <a:latin typeface="Calibri" panose="020F0502020204030204" pitchFamily="34" charset="0"/>
              </a:rPr>
            </a:br>
            <a:endParaRPr lang="nl-NL">
              <a:latin typeface="Calibri" panose="020F0502020204030204" pitchFamily="34" charset="0"/>
            </a:endParaRPr>
          </a:p>
          <a:p>
            <a:pPr marL="342900" fontAlgn="ctr"/>
            <a:endParaRPr lang="nl-NL">
              <a:latin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6B76DF-F8B9-4BF3-BAE6-89CB098BF3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80" y="92776"/>
            <a:ext cx="1457860" cy="103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909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itelusergroup.nl/wp-content/uploads/2014/11/Mitel-UserGroup-Logo_420x6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198794"/>
            <a:ext cx="30003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333049" y="814175"/>
            <a:ext cx="84776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32951" y="-108217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/>
              <a:t>Agenda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91192" y="841288"/>
            <a:ext cx="6048672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Welkom  (Peter Van de Venne)</a:t>
            </a:r>
          </a:p>
          <a:p>
            <a:r>
              <a:rPr lang="en-US"/>
              <a:t>Global MUG</a:t>
            </a:r>
          </a:p>
          <a:p>
            <a:r>
              <a:rPr lang="en-US"/>
              <a:t>Global Website demo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Mitel Roadmap (Frits Wilmink)</a:t>
            </a:r>
            <a:br>
              <a:rPr lang="en-US"/>
            </a:br>
            <a:r>
              <a:rPr lang="en-US"/>
              <a:t>Cloud </a:t>
            </a:r>
            <a:r>
              <a:rPr lang="en-US" err="1"/>
              <a:t>Marktinzichten</a:t>
            </a:r>
            <a:r>
              <a:rPr lang="en-US"/>
              <a:t> Nederland</a:t>
            </a:r>
          </a:p>
          <a:p>
            <a:endParaRPr lang="en-US"/>
          </a:p>
          <a:p>
            <a:r>
              <a:rPr lang="en-US" err="1"/>
              <a:t>Afsluiting</a:t>
            </a:r>
            <a:endParaRPr lang="en-US"/>
          </a:p>
          <a:p>
            <a:endParaRPr lang="en-US" sz="2400"/>
          </a:p>
        </p:txBody>
      </p:sp>
      <p:sp>
        <p:nvSpPr>
          <p:cNvPr id="12" name="TextBox 11"/>
          <p:cNvSpPr txBox="1"/>
          <p:nvPr/>
        </p:nvSpPr>
        <p:spPr>
          <a:xfrm>
            <a:off x="236689" y="838045"/>
            <a:ext cx="21141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/>
            <a:r>
              <a:rPr lang="en-US"/>
              <a:t> </a:t>
            </a:r>
          </a:p>
          <a:p>
            <a:pPr marL="457200" indent="-457200" algn="r"/>
            <a:endParaRPr lang="en-US"/>
          </a:p>
          <a:p>
            <a:pPr marL="457200" indent="-457200" algn="r"/>
            <a:r>
              <a:rPr lang="en-US"/>
              <a:t>14:00</a:t>
            </a:r>
          </a:p>
          <a:p>
            <a:pPr marL="457200" indent="-457200" algn="r"/>
            <a:endParaRPr lang="en-US"/>
          </a:p>
          <a:p>
            <a:pPr marL="457200" indent="-457200" algn="r"/>
            <a:endParaRPr lang="en-US"/>
          </a:p>
          <a:p>
            <a:pPr marL="457200" indent="-457200" algn="r"/>
            <a:endParaRPr lang="en-US"/>
          </a:p>
          <a:p>
            <a:pPr marL="457200" indent="-457200" algn="r"/>
            <a:endParaRPr lang="en-US"/>
          </a:p>
          <a:p>
            <a:pPr marL="457200" indent="-457200" algn="r"/>
            <a:r>
              <a:rPr lang="en-US"/>
              <a:t>14:20</a:t>
            </a:r>
          </a:p>
          <a:p>
            <a:pPr marL="457200" indent="-457200" algn="r"/>
            <a:endParaRPr lang="en-US"/>
          </a:p>
          <a:p>
            <a:pPr marL="457200" indent="-457200" algn="r"/>
            <a:endParaRPr lang="en-US"/>
          </a:p>
          <a:p>
            <a:pPr marL="457200" indent="-457200" algn="r"/>
            <a:r>
              <a:rPr lang="en-US"/>
              <a:t>15:00</a:t>
            </a:r>
          </a:p>
          <a:p>
            <a:pPr marL="457200" indent="-457200" algn="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D06E3A-E606-4C58-A9FA-37A9853D434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79" y="3197208"/>
            <a:ext cx="846584" cy="831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659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mitelusergroup.nl/wp-content/uploads/2014/11/Mitel-UserGroup-Logo_420x6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6198794"/>
            <a:ext cx="3000375" cy="42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251520" y="1124744"/>
            <a:ext cx="84969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err="1"/>
              <a:t>Afsluiting</a:t>
            </a:r>
            <a:endParaRPr lang="en-US" sz="4000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2ADBCBCD-0A4D-497D-9CCC-55387B05C97B}"/>
              </a:ext>
            </a:extLst>
          </p:cNvPr>
          <p:cNvSpPr/>
          <p:nvPr/>
        </p:nvSpPr>
        <p:spPr>
          <a:xfrm>
            <a:off x="431540" y="2528814"/>
            <a:ext cx="8013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err="1"/>
              <a:t>Bedankt</a:t>
            </a:r>
            <a:r>
              <a:rPr lang="en-US" sz="4000"/>
              <a:t>!</a:t>
            </a: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4128" y="123902"/>
            <a:ext cx="357188" cy="981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36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2789192BF4824BBEDA3AC9FCF428B3" ma:contentTypeVersion="21" ma:contentTypeDescription="Create a new document." ma:contentTypeScope="" ma:versionID="4d9a4e1633a17a3899b1bf6adfe9039f">
  <xsd:schema xmlns:xsd="http://www.w3.org/2001/XMLSchema" xmlns:xs="http://www.w3.org/2001/XMLSchema" xmlns:p="http://schemas.microsoft.com/office/2006/metadata/properties" xmlns:ns2="a98d785b-a573-4648-a687-d73070f116ca" xmlns:ns3="e7d83ab9-40ce-4f6a-9d5b-bb8228ec9b2e" targetNamespace="http://schemas.microsoft.com/office/2006/metadata/properties" ma:root="true" ma:fieldsID="ea3e3fe76a8c86075157bc95f00514b8" ns2:_="" ns3:_="">
    <xsd:import namespace="a98d785b-a573-4648-a687-d73070f116ca"/>
    <xsd:import namespace="e7d83ab9-40ce-4f6a-9d5b-bb8228ec9b2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Date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8d785b-a573-4648-a687-d73070f116c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d3276885-7dfa-4cd0-820a-7be052c89ea5}" ma:internalName="TaxCatchAll" ma:showField="CatchAllData" ma:web="a98d785b-a573-4648-a687-d73070f116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d83ab9-40ce-4f6a-9d5b-bb8228ec9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" ma:index="20" nillable="true" ma:displayName="Date" ma:format="DateOnly" ma:internalName="Date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52a3306c-a91f-4216-84a6-267e9c23c6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98d785b-a573-4648-a687-d73070f116ca" xsi:nil="true"/>
    <Date xmlns="e7d83ab9-40ce-4f6a-9d5b-bb8228ec9b2e" xsi:nil="true"/>
    <lcf76f155ced4ddcb4097134ff3c332f xmlns="e7d83ab9-40ce-4f6a-9d5b-bb8228ec9b2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6EFADA2-ADD5-41FA-8DB6-227C3ADB306D}"/>
</file>

<file path=customXml/itemProps2.xml><?xml version="1.0" encoding="utf-8"?>
<ds:datastoreItem xmlns:ds="http://schemas.openxmlformats.org/officeDocument/2006/customXml" ds:itemID="{3579B212-8DE6-4BBF-B6B4-2103C0D28F6A}"/>
</file>

<file path=customXml/itemProps3.xml><?xml version="1.0" encoding="utf-8"?>
<ds:datastoreItem xmlns:ds="http://schemas.openxmlformats.org/officeDocument/2006/customXml" ds:itemID="{863F09B8-0B31-466E-A2C2-749F8E6F9F26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279</Words>
  <Application>Microsoft Office PowerPoint</Application>
  <PresentationFormat>On-screen Show (4:3)</PresentationFormat>
  <Paragraphs>79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Agenda</vt:lpstr>
      <vt:lpstr>Global</vt:lpstr>
      <vt:lpstr>Agenda</vt:lpstr>
      <vt:lpstr>Afsluiting</vt:lpstr>
    </vt:vector>
  </TitlesOfParts>
  <Company>Mitel Networks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saskia</dc:creator>
  <cp:lastModifiedBy>Venne, Peter Van de</cp:lastModifiedBy>
  <cp:revision>3</cp:revision>
  <cp:lastPrinted>2016-11-21T14:13:19Z</cp:lastPrinted>
  <dcterms:created xsi:type="dcterms:W3CDTF">2014-11-21T15:50:40Z</dcterms:created>
  <dcterms:modified xsi:type="dcterms:W3CDTF">2021-04-19T10:33:31Z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0x010100002789192BF4824BBEDA3AC9FCF428B3</vt:lpwstr>
  </property>
</Properties>
</file>